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59" r:id="rId7"/>
    <p:sldId id="262" r:id="rId8"/>
    <p:sldId id="266" r:id="rId9"/>
    <p:sldId id="267" r:id="rId10"/>
    <p:sldId id="263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Лабузный" initials="ДЛ" lastIdx="2" clrIdx="0">
    <p:extLst>
      <p:ext uri="{19B8F6BF-5375-455C-9EA6-DF929625EA0E}">
        <p15:presenceInfo xmlns:p15="http://schemas.microsoft.com/office/powerpoint/2012/main" userId="2d0ba74a855005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280" autoAdjust="0"/>
  </p:normalViewPr>
  <p:slideViewPr>
    <p:cSldViewPr snapToGrid="0">
      <p:cViewPr varScale="1">
        <p:scale>
          <a:sx n="68" d="100"/>
          <a:sy n="68" d="100"/>
        </p:scale>
        <p:origin x="86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4T09:11:27.360" idx="2">
    <p:pos x="10" y="10"/>
    <p:text/>
    <p:extLst>
      <p:ext uri="{C676402C-5697-4E1C-873F-D02D1690AC5C}">
        <p15:threadingInfo xmlns:p15="http://schemas.microsoft.com/office/powerpoint/2012/main" timeZoneBias="-6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D8D28-B18C-43BB-97F0-7D2AAEB0E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7E553F-D77F-45D0-A218-026CA52FF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F8451-F58A-455C-9E87-DF663E41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36C47-2490-4B47-9433-4370485F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3E5C9-BB16-42AC-9C0E-0EFD84B5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5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4566F-B881-4CDF-8185-96942A6C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A8CE85-B6CB-43C9-B13A-436DE0802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FEB29-1BEF-4898-BA12-3D2DC258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225A7-91D7-40FA-A8BC-CD781891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0E2C30-EF2B-4E2E-84AB-075D2026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74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DB50C6-571F-48CA-9035-6653E5B36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6E1C56-B64A-4918-A524-9F998BA58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E1FB2-71E6-40F5-BE41-0ADD96BDB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C448DC-ED56-4538-B6F0-3AA5E0843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F6676-4E75-44E7-B099-0D9E2DBA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50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70357D-0A38-4D29-BEF5-8D21AD641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171BA8-6B5C-428A-9E97-5AAAB374C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01C8F-3C30-47E2-B88C-DD974ACD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606EA-0354-4B5C-B907-B2252A04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590A8-8A8B-456A-A844-B9DF0DC6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0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6CDD6-0D45-4F88-BC00-F9F9B771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2B811B-71D6-4D1A-AE9C-4F602E2D5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C04BA-27C1-48FE-BE27-612C788C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624DE6-D324-4707-990D-5F9F48B1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E95A5B-FDC9-4408-8CE0-7B728EE6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02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CADFC-87C3-44BB-ABAB-4C4ECA90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3EF77-E2D2-4DD6-A3EB-17F7321D0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3C789B-D534-46CA-A0D0-5B825DFCF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6A711B-A311-4641-B12F-50E796D7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E5E741-AF8D-4355-8386-FFDA6356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0412DE-2807-48E6-8435-11A8815D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7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9A381-E12B-4053-818A-2F8B8BC4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81A214-D732-4400-A7B0-158168434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A7855C-8F2C-41B3-89BD-B3FA8C692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248443-ADC5-468B-A4B5-EE3EA286B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C494EA-4340-43FA-AFA4-DDF82D4D2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1077E22-E619-4985-B433-25FD07C8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4300EF-E8B7-4501-B8F4-04EAB715A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D2A352-F8F4-40E8-AF87-5BC2FC91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2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C3331-2E6D-49E7-964D-CDC3059C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AD66D9-7070-443E-A49F-1D16B299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504FEA-D4FC-44E2-A251-91AA471DD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13B79B-3739-4DFE-9377-636EFF1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46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28CF20C-40C5-42AF-8685-56D78F28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0F44B2-20F6-462C-9183-2F54FA9F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3B1FF7-15D5-4060-B088-67729CA3B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3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74974-4040-4D4A-A58B-822A8F87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743E26-A439-468C-8E10-BD49BF61E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08F0EE-3F26-457F-BB43-46D49D084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46B260-9596-4549-A395-5B40F33E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54B392-DE64-4A1A-ABFC-B8CCB325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0B16FC-2189-4B7F-8581-A0832F77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8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91FE3-375A-4BE3-889D-D6283D0E0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3DC899-B9B5-41DE-A8A8-EDF4224AB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EEA901-28E4-4636-A909-818F4EF16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0E9521-8E7C-4675-8039-D4193E32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019B4-5EDC-436E-9F0D-FA841052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3925F2-4CBC-4C43-B9FB-31B1DD83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36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E6229-5BB4-480C-8FC5-7AEBC865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1DB8B8-154F-4B4D-B6ED-5C2C6D3A0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AC9A37-4480-422B-B8B6-C9607B52A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A0877-5FDA-4D76-8D87-30481E5E264A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C0508-A573-4BC6-9226-4978C4D2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4CDAB0-DC8C-4C37-A59E-634FBBB99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827E-9391-4D4D-A9EA-6CDC8FA15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73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661210F-D399-46F2-9F17-472EB1D1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6049"/>
            <a:ext cx="12190412" cy="700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344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BC443-FB65-432F-8538-A177B29E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9296"/>
            <a:ext cx="63899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Кто стал первым царем после Смутного времени?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5B1DDE-2B9E-496F-B405-12BEA7B8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71" y="782268"/>
            <a:ext cx="3912507" cy="529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1E2C5E-F485-451A-8EB5-8B55117F71A7}"/>
              </a:ext>
            </a:extLst>
          </p:cNvPr>
          <p:cNvSpPr/>
          <p:nvPr/>
        </p:nvSpPr>
        <p:spPr>
          <a:xfrm>
            <a:off x="7590971" y="782268"/>
            <a:ext cx="3912507" cy="5293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5B5F562-0C5D-4886-A87E-26C923EEFC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2B9F0AFA-D56E-490F-9902-CFCAAAD9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8" y="2400361"/>
            <a:ext cx="5392738" cy="35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6926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BC443-FB65-432F-8538-A177B29E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9296"/>
            <a:ext cx="6389914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Михаил Романов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5B1DDE-2B9E-496F-B405-12BEA7B89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71" y="782268"/>
            <a:ext cx="3912507" cy="529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F97B5F73-1957-4F1C-BBB2-ED3F06C8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98470"/>
            <a:ext cx="5170714" cy="344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>
            <a:extLst>
              <a:ext uri="{FF2B5EF4-FFF2-40B4-BE49-F238E27FC236}">
                <a16:creationId xmlns:a16="http://schemas.microsoft.com/office/drawing/2014/main" id="{BBF163E4-BB12-4F2A-9232-83B03102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8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341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224FEE-27BC-4EE6-91E2-AFF6DA4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170543"/>
            <a:ext cx="11925300" cy="2166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Какие два персонажа были предводителями штурма 22 октября (4 ноября)?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BE1D527-8CA3-4F8A-9FF0-54F9AC08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1" y="2155145"/>
            <a:ext cx="6077857" cy="45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979BC00B-272D-461A-9886-5CE8ABD7E7AA}"/>
              </a:ext>
            </a:extLst>
          </p:cNvPr>
          <p:cNvSpPr/>
          <p:nvPr/>
        </p:nvSpPr>
        <p:spPr>
          <a:xfrm>
            <a:off x="3367314" y="2586944"/>
            <a:ext cx="2510971" cy="34689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B32C8FE-A2B2-453C-AF1F-4A1EA11C0ABA}"/>
              </a:ext>
            </a:extLst>
          </p:cNvPr>
          <p:cNvSpPr/>
          <p:nvPr/>
        </p:nvSpPr>
        <p:spPr>
          <a:xfrm>
            <a:off x="6313717" y="2586944"/>
            <a:ext cx="2510971" cy="34689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82430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C633F-238F-4CC6-AD3D-5D14B736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Кузьма Минин и Дмитрий Пожарский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BB1491-C497-4A14-B7E9-DB859E72D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71" y="2155145"/>
            <a:ext cx="6077857" cy="455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EFCF17-F528-42B8-9A76-0566D03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20" y="1143676"/>
            <a:ext cx="5606144" cy="2185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22 октября Князь пожарский вступил в Китай-город и на следующий день командование гарнизона интервентов подписало капитуляцию.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F224FEE-27BC-4EE6-91E2-AFF6DA4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8" y="4020457"/>
            <a:ext cx="6360887" cy="1859645"/>
          </a:xfrm>
        </p:spPr>
        <p:txBody>
          <a:bodyPr>
            <a:normAutofit/>
          </a:bodyPr>
          <a:lstStyle/>
          <a:p>
            <a:r>
              <a:rPr lang="ru-RU" sz="38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Какая икона сопровождала ополченцев при движении на Москву?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CFA56D-438C-440E-9C7A-15167375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91" y="275771"/>
            <a:ext cx="4884779" cy="61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23341E-73DF-4E49-886E-D60D74BED475}"/>
              </a:ext>
            </a:extLst>
          </p:cNvPr>
          <p:cNvSpPr/>
          <p:nvPr/>
        </p:nvSpPr>
        <p:spPr>
          <a:xfrm>
            <a:off x="6770191" y="275771"/>
            <a:ext cx="4884779" cy="6105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97425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964A7-D558-418E-9CD2-B5B7F295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74" y="2261224"/>
            <a:ext cx="4648200" cy="2335552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Казанская икона Божией Матери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59718D-3854-41F3-B940-A14D6AB674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91" y="275771"/>
            <a:ext cx="4884779" cy="61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2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1D9F6-EBFE-42D7-94D6-42CAFFBD0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527277"/>
            <a:ext cx="10526486" cy="176847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Как звали народного героя, который завёл поляков в непро­ходимые болота, погиб, но погубил отряд врагов?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8AF14C-DF76-4134-9D72-D47F8E30C9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3797A6-74C3-4041-AB3B-EF7FD0A7898D}"/>
              </a:ext>
            </a:extLst>
          </p:cNvPr>
          <p:cNvSpPr/>
          <p:nvPr/>
        </p:nvSpPr>
        <p:spPr>
          <a:xfrm>
            <a:off x="2832495" y="1807031"/>
            <a:ext cx="6527007" cy="43513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02476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22394-07B4-4B29-97FC-8C934B6F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Иван Сусанин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5EA8603-A4B9-4C6C-9AA4-C330A13B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FD04-BDE3-46D3-B99F-F16E5472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03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Какая дата считается окончанием смуты?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E195407-8F5F-415D-9959-EF8134C78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1" y="1735678"/>
            <a:ext cx="5950858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911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FD04-BDE3-46D3-B99F-F16E5472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03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2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1613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E195407-8F5F-415D-9959-EF8134C78D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1" y="1735678"/>
            <a:ext cx="5950858" cy="43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92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Roboto Light</vt:lpstr>
      <vt:lpstr>Тема Office</vt:lpstr>
      <vt:lpstr>Презентация PowerPoint</vt:lpstr>
      <vt:lpstr>Какие два персонажа были предводителями штурма 22 октября (4 ноября)?</vt:lpstr>
      <vt:lpstr>Кузьма Минин и Дмитрий Пожарский</vt:lpstr>
      <vt:lpstr>Какая икона сопровождала ополченцев при движении на Москву?</vt:lpstr>
      <vt:lpstr>Казанская икона Божией Матери</vt:lpstr>
      <vt:lpstr>Как звали народного героя, который завёл поляков в непро­ходимые болота, погиб, но погубил отряд врагов?</vt:lpstr>
      <vt:lpstr>Иван Сусанин</vt:lpstr>
      <vt:lpstr>Какая дата считается окончанием смуты?</vt:lpstr>
      <vt:lpstr>1613</vt:lpstr>
      <vt:lpstr>Кто стал первым царем после Смутного времени?</vt:lpstr>
      <vt:lpstr>Михаил Романов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Лабузный</dc:creator>
  <cp:lastModifiedBy>Дмитрий Лабузный</cp:lastModifiedBy>
  <cp:revision>11</cp:revision>
  <dcterms:created xsi:type="dcterms:W3CDTF">2020-11-03T12:21:39Z</dcterms:created>
  <dcterms:modified xsi:type="dcterms:W3CDTF">2020-11-04T02:06:21Z</dcterms:modified>
</cp:coreProperties>
</file>