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2" r:id="rId3"/>
    <p:sldId id="283" r:id="rId4"/>
    <p:sldId id="284" r:id="rId5"/>
    <p:sldId id="286" r:id="rId6"/>
    <p:sldId id="287" r:id="rId7"/>
    <p:sldId id="288" r:id="rId8"/>
    <p:sldId id="289" r:id="rId9"/>
    <p:sldId id="290" r:id="rId10"/>
    <p:sldId id="291" r:id="rId11"/>
    <p:sldId id="276" r:id="rId12"/>
    <p:sldId id="262" r:id="rId13"/>
    <p:sldId id="27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C7425"/>
    <a:srgbClr val="6A1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B939C-1566-42B4-AAA9-CA08E04D34E1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6A4BF-C20B-4F08-853E-BD09BF9C6C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5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7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28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298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327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3188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917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404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9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62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05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0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0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58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4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87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35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0FB1-7528-4084-A986-9AC7FE72896E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8C192C0-F7EB-4872-8F96-998C3CAAB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790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Августовская конференция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30.08.2022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408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14149"/>
            <a:ext cx="8915400" cy="529707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Для того чтобы успешно сдать экзамены, необходимо к ним готовиться в течение года на уроках и внеурочной деятельности.</a:t>
            </a:r>
          </a:p>
          <a:p>
            <a:r>
              <a:rPr lang="ru-RU" sz="2400" dirty="0" smtClean="0"/>
              <a:t>У каждого из вас есть возможность не сдавать переводные экзамены. Для этого надо закончить год на отлично или иметь «5» по сдаваемому предмету во всех четвертях, принять участие в олимпиадах, конкурсах, конференциях, получить максимальный балл за ВПР, если предметы совпадают.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4857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Учебная деятельность в </a:t>
            </a:r>
            <a:r>
              <a:rPr lang="ru-RU" sz="3200" b="1" dirty="0" smtClean="0">
                <a:solidFill>
                  <a:schemeClr val="tx1"/>
                </a:solidFill>
              </a:rPr>
              <a:t>2022-2023 </a:t>
            </a:r>
            <a:r>
              <a:rPr lang="ru-RU" sz="3200" b="1" dirty="0" smtClean="0">
                <a:solidFill>
                  <a:schemeClr val="tx1"/>
                </a:solidFill>
              </a:rPr>
              <a:t>включает: урочную и внеурочную деятельность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39904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/>
              <a:t>Учебный </a:t>
            </a:r>
            <a:r>
              <a:rPr lang="ru-RU" sz="2800" dirty="0" smtClean="0"/>
              <a:t>план включает общеобразовательные предметы, изучать которые должен каждый обучающийся.</a:t>
            </a:r>
            <a:endParaRPr lang="ru-RU" sz="2800" dirty="0" smtClean="0"/>
          </a:p>
          <a:p>
            <a:r>
              <a:rPr lang="ru-RU" sz="2800" dirty="0" smtClean="0"/>
              <a:t>Внеурочная </a:t>
            </a:r>
            <a:r>
              <a:rPr lang="ru-RU" sz="2800" dirty="0" smtClean="0"/>
              <a:t>деятельность предполагает занятия либо после уроков, либо на каникулах.</a:t>
            </a:r>
          </a:p>
          <a:p>
            <a:r>
              <a:rPr lang="ru-RU" sz="2800" dirty="0" smtClean="0"/>
              <a:t>Классные руководители и педагоги- предметники познакомят вас со списком курсов, которые будут вам предложены.</a:t>
            </a:r>
          </a:p>
          <a:p>
            <a:r>
              <a:rPr lang="ru-RU" sz="2800" dirty="0" smtClean="0"/>
              <a:t>Занятия внеурочной деятельностью помогут расширить знания, овладеть новыми навыками, подготовиться к переводным экзаменам, ВПР.</a:t>
            </a:r>
          </a:p>
          <a:p>
            <a:r>
              <a:rPr lang="ru-RU" sz="2800" dirty="0" smtClean="0"/>
              <a:t>Обучающимся 8,10-х классов курсы внеурочной деятельности позволят планомерно готовиться к сдаче</a:t>
            </a:r>
            <a:r>
              <a:rPr lang="ru-RU" sz="2800" dirty="0" smtClean="0"/>
              <a:t>  ИИП.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80859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5377297"/>
          </a:xfrm>
        </p:spPr>
        <p:txBody>
          <a:bodyPr anchor="t"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пасибо за внимание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59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54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18913"/>
            <a:ext cx="8911687" cy="6272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ВПР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89212" y="846161"/>
            <a:ext cx="8915400" cy="5663821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 19 сентября по 24 октября будут проводиться ВПР по материалам предыдущего учебного года. Новое расписание будет сформировано до 5 сентября этого года.</a:t>
            </a:r>
          </a:p>
          <a:p>
            <a:r>
              <a:rPr lang="ru-RU" sz="2000" b="1" dirty="0" smtClean="0"/>
              <a:t>Для того чтобы показать высокие результаты, необходимо вспомнить задания и потренироваться их выполнять.</a:t>
            </a:r>
          </a:p>
          <a:p>
            <a:r>
              <a:rPr lang="ru-RU" sz="2000" b="1" dirty="0" smtClean="0"/>
              <a:t>В Интернете (на сайтах ФИПИ, ФИОКО) есть демоверсии и тренировочные варианты для </a:t>
            </a:r>
            <a:r>
              <a:rPr lang="ru-RU" sz="2000" b="1" dirty="0" smtClean="0"/>
              <a:t>подготовки по разным предметам.</a:t>
            </a:r>
            <a:endParaRPr lang="ru-RU" sz="2000" b="1" dirty="0" smtClean="0"/>
          </a:p>
          <a:p>
            <a:r>
              <a:rPr lang="ru-RU" sz="2000" b="1" dirty="0" smtClean="0"/>
              <a:t>Весной 2023 года планируется также </a:t>
            </a:r>
            <a:r>
              <a:rPr lang="ru-RU" sz="2000" b="1" dirty="0" smtClean="0"/>
              <a:t>проведение </a:t>
            </a:r>
            <a:r>
              <a:rPr lang="ru-RU" sz="2000" b="1" dirty="0" smtClean="0"/>
              <a:t>ВПР, но по материалам, изученным в 2022-2023 учебном году.</a:t>
            </a:r>
          </a:p>
          <a:p>
            <a:r>
              <a:rPr lang="ru-RU" sz="2000" b="1" dirty="0" smtClean="0"/>
              <a:t>О выборе предметов, форме проведения и сроках будет известно к концу 2022г</a:t>
            </a:r>
            <a:r>
              <a:rPr lang="ru-RU" sz="2000" b="1" dirty="0" smtClean="0"/>
              <a:t>.</a:t>
            </a:r>
          </a:p>
          <a:p>
            <a:r>
              <a:rPr lang="ru-RU" sz="2000" b="1" dirty="0" smtClean="0"/>
              <a:t>К ВПР можно готовиться на занятиях по внеурочной деятельности. Ваши классные руководители, педагоги-предметники расскажут о таких программах и времени проведения занятий.</a:t>
            </a:r>
          </a:p>
          <a:p>
            <a:r>
              <a:rPr lang="ru-RU" sz="2000" b="1" dirty="0" smtClean="0"/>
              <a:t>Помните, полученные высокие баллы позволят вам не сдавать переводные экзамены по совпадающим предметам.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54166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9152" y="1674988"/>
            <a:ext cx="8911687" cy="128089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Итоги промежуточной аттестации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5-8,10-х классов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1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3906123"/>
              </p:ext>
            </p:extLst>
          </p:nvPr>
        </p:nvGraphicFramePr>
        <p:xfrm>
          <a:off x="2000251" y="122462"/>
          <a:ext cx="8687933" cy="3535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028"/>
                <a:gridCol w="1528254"/>
                <a:gridCol w="1528254"/>
                <a:gridCol w="899017"/>
                <a:gridCol w="928394"/>
                <a:gridCol w="928394"/>
                <a:gridCol w="905202"/>
                <a:gridCol w="802390"/>
              </a:tblGrid>
              <a:tr h="1187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Класс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Предмет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Ф.И.О.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педагога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Кол-во сдававших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Ср.балл за экзамен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Кач-во знаний за экзамен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Ср.балл  итог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Кач-во знаний итог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247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(26)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Математика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Шекера Г.В.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4,65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4,06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00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История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Голубева Л.И.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4,66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4,27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247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(29)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Математика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Шекера Г.В.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29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4,76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89%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00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История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Голубева Л.И.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25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4,6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100%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4,36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247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(28)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Математика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Шекера Г.В.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24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4,79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100%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4,05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100%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500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История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Голубева Л.И.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3,88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89%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4,38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100%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2213655" y="3807279"/>
            <a:ext cx="8915400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В 5-х классах из 83(100%) обучающихся сдавали математику 70 (84%) человек (учитель Шекера Г.В.). 21(30%) уч-ся подтвердили годовую отметку, 49 (70%) человек за экзамен получили отметку выше, чем за год. </a:t>
            </a:r>
          </a:p>
          <a:p>
            <a:r>
              <a:rPr lang="ru-RU" smtClean="0"/>
              <a:t>Историю (учитель Голубева Л.И.) сдавали 61 обучающийся. Из них 33(54%) ученика подтвердили годовую отметку. За экзамен получили отметку выше годовой 8 (13%) человек. На высший балл(33б.) выполнили работу Полякушина Арина 5А, Понуровский Яромир 5А, Караман Ульяна 5Б, Скрипаль Алексей 5Б. Отметка за экзамен ниже, чем годовая у 19 (31%) обучающихся.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0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831424"/>
              </p:ext>
            </p:extLst>
          </p:nvPr>
        </p:nvGraphicFramePr>
        <p:xfrm>
          <a:off x="2676299" y="211290"/>
          <a:ext cx="8157708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6999"/>
                <a:gridCol w="1864729"/>
                <a:gridCol w="1434984"/>
                <a:gridCol w="844151"/>
                <a:gridCol w="871733"/>
                <a:gridCol w="871733"/>
                <a:gridCol w="849958"/>
                <a:gridCol w="753421"/>
              </a:tblGrid>
              <a:tr h="40821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6А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(28)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Технология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</a:rPr>
                        <a:t>Фирстов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 А.П.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4,57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4,86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Математика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Филонов К.Е.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22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3,9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77,3%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3,9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63,1%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(28)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Технология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Фирстов</a:t>
                      </a:r>
                      <a:r>
                        <a:rPr lang="ru-RU" sz="1800" b="1" dirty="0">
                          <a:effectLst/>
                        </a:rPr>
                        <a:t> А.П.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5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4,2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60%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4,6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100%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Математика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Филонов К.Е.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25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</a:rPr>
                        <a:t>4,2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84%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4,0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</a:rPr>
                        <a:t>84%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676299" y="2851305"/>
            <a:ext cx="8157708" cy="3067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 6-х классах из 56 обучающихся математику (учитель Филонов К.Е.) сдавали 47 (84%) человек. Подтвердили годовую отметку 36 (64%) учеников. За экзамен получили отметку выше годовой 7 (12,5%) человек. Экзаменационная комиссия отметила очень хорошую работу у Киселёвой Веры,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Хлонь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Степана,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Корпач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Тихона. За экзамен получили отметку ниже годовой 3 (5,35%) человека. Комиссия отметила слабую работу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Дорошенковой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Евы,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Яндульского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Ярослава, Чуйко Марка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Технологию сдавали 12 обучающихся, из них 8 (67%) человек подтвердили годовые отметки. За экзамен получили отметки ниже годовых 4(33%) учеников.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192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545583"/>
              </p:ext>
            </p:extLst>
          </p:nvPr>
        </p:nvGraphicFramePr>
        <p:xfrm>
          <a:off x="2635478" y="363239"/>
          <a:ext cx="8174037" cy="2372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8939"/>
                <a:gridCol w="1437857"/>
                <a:gridCol w="1437857"/>
                <a:gridCol w="845840"/>
                <a:gridCol w="873478"/>
                <a:gridCol w="873478"/>
                <a:gridCol w="851659"/>
                <a:gridCol w="754929"/>
              </a:tblGrid>
              <a:tr h="2813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7А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(30)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Физика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Некрашевич Е.А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22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82%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90%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1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Геометрия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Пышная Н.А.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3,65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70%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70,6%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13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7Б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(28)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Физика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Некрашевич Е.А.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26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4,0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81%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92%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1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Геометрия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Пышная Н.А.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25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3,9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68%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3,6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62,5%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13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7В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(28)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Физика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Тарасова Т.А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19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3,7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58%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3,7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74%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81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Геометрия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Пышная Н.А.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22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3,6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64%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3,6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62,5%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35477" y="2851165"/>
            <a:ext cx="8174037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Экзамен по физике (учителя Некрашевич Е.А., Тарасова Т.А.) в 7-х классах сдавали 67(84%) обучающихся. Подтвердили годовую отметку 48 (72%); экзаменационная отметка выше годовой у 9 (13,4%) учеников; отметка за экзамен ниже годовой у 10 (15%) семиклассников. Экзамен по геометрии (учитель Пышная Н.А.) сдавали 67(84%) обучающихся. Подтвердили годовую отметку 41(61%) ученик; за экзамен получили отметку выше годовой 9 (13,4%), отметка за экзамен ниже годовой у 13 (19%) учеников. Не сдали экзамен с первого раза 4 (6%) учеников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Абольянин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А., Овсянников Р., Бухта И., Ким В.). 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11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924395"/>
              </p:ext>
            </p:extLst>
          </p:nvPr>
        </p:nvGraphicFramePr>
        <p:xfrm>
          <a:off x="2553833" y="544630"/>
          <a:ext cx="8990467" cy="2589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702"/>
                <a:gridCol w="1581471"/>
                <a:gridCol w="1581471"/>
                <a:gridCol w="930324"/>
                <a:gridCol w="960722"/>
                <a:gridCol w="960722"/>
                <a:gridCol w="936724"/>
                <a:gridCol w="830331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8А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(24)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Физика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Тарасова Т.А.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3,7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58%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4,0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95%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Информатика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Лавинова</a:t>
                      </a:r>
                      <a:r>
                        <a:rPr lang="ru-RU" sz="1400" b="1" dirty="0">
                          <a:effectLst/>
                        </a:rPr>
                        <a:t> Т.В.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Гончаренко Н.Н.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3,87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73,3%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4,33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100%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(26)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Информатика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Викулова Е.А.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Гончаренко Н.Н.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3,89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66,7%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4,17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100%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Физика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Тарасова Т.А.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50%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3,9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83%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8В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(23)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Информатика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Викулова Е.А.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Гончаренко Н.Н.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69%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3,9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84%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Физика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Тарасова Т.А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17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3,6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59%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effectLst/>
                        </a:rPr>
                        <a:t>3,9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effectLst/>
                        </a:rPr>
                        <a:t>82%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449287" y="3353481"/>
            <a:ext cx="9095013" cy="2430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 8-х классах обучающиеся сдавали экзамены по физике и геометрии. Из 73 (100%) обучающихся физику (учитель Тарасова Т.А.) сдавали 54 (74%) человека. Подтвердили годовую отметку 34 (63%) человека; экзаменационная отметка выше годовой у 2 (3,7%); отметка за экзамен ниже годовой у 18 (33%) учащихся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Информатику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сдавали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46 (63%)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обучающихся (учителя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Лавинова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Т.В., Викулова Е.А.).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Подтвердили годовую отметку 24 (52%) ученика; экзаменационная отметка выше годовой у 4 (8%) учеников; отметка за экзамен ниже годовой у 18 (39%) школьников. 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134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265726"/>
              </p:ext>
            </p:extLst>
          </p:nvPr>
        </p:nvGraphicFramePr>
        <p:xfrm>
          <a:off x="2447698" y="355309"/>
          <a:ext cx="8982301" cy="2269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7604"/>
                <a:gridCol w="1580035"/>
                <a:gridCol w="1580035"/>
                <a:gridCol w="929479"/>
                <a:gridCol w="959849"/>
                <a:gridCol w="959849"/>
                <a:gridCol w="935873"/>
                <a:gridCol w="829577"/>
              </a:tblGrid>
              <a:tr h="7140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10А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(29)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Английский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Гольцман</a:t>
                      </a:r>
                      <a:r>
                        <a:rPr lang="ru-RU" sz="1600" b="1" dirty="0">
                          <a:effectLst/>
                        </a:rPr>
                        <a:t> М.Г.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Лысова И.И.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100%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4,6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100%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6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Математика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Пышная Н.А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3,8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62,5%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4,0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140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10Б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(30)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Английский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Гольцман</a:t>
                      </a:r>
                      <a:r>
                        <a:rPr lang="ru-RU" sz="1600" b="1" dirty="0">
                          <a:effectLst/>
                        </a:rPr>
                        <a:t> М.Г.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Лысова И.И.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4,37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78,9%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4,05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95%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6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Математика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Вихрянова</a:t>
                      </a:r>
                      <a:r>
                        <a:rPr lang="ru-RU" sz="1600" b="1" dirty="0">
                          <a:effectLst/>
                        </a:rPr>
                        <a:t> Е.Ю.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12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3,7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42%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4,1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</a:rPr>
                        <a:t>83%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623456" y="2834977"/>
            <a:ext cx="8471807" cy="3067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 10-х классах обучающиеся сдавали экзамены по математике и английскому языку. Из 59 (100%) обучающихся экзамен по математике (учителя Пышная Н.А.,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Вихрянова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Е.Ю.) сдавали 20 человек. Подтвердили годовую отметку 9 (45%) человек; отметка за экзамен выше годовой у 1 (5%) человека; отметка за экзамен ниже годовой у 10 (50%) школьников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indent="540385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Английский язык (учителя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Гольцман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М.Г., Лысова И.И.) сдавали 27 (46%) обучающихся. Подтвердили годовую отметку 12 (44%), отметка за экзамен выше годовой у 8 (30%); отметка за экзамен ниже годовой у 6 (22%) школьников. Не справился с экзаменом с первого раза один человек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Коновченко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Р.,10Б.</a:t>
            </a:r>
            <a:endParaRPr lang="ru-RU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500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7326" y="577755"/>
            <a:ext cx="8915400" cy="553644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Таким образом</a:t>
            </a:r>
            <a:r>
              <a:rPr lang="ru-RU" sz="2400" b="1" dirty="0" smtClean="0"/>
              <a:t>, </a:t>
            </a:r>
            <a:r>
              <a:rPr lang="ru-RU" sz="2400" b="1" dirty="0"/>
              <a:t>по итогам промежуточной аттестации 2021-2022 учебного года установлен фактический уровень у обучающихся теоретических знаний и практических умений. Результаты промежуточных экзаменов показали соответствие требованиям образовательного стандарта</a:t>
            </a:r>
            <a:r>
              <a:rPr lang="ru-RU" sz="2400" b="1" dirty="0" smtClean="0"/>
              <a:t>. </a:t>
            </a:r>
          </a:p>
          <a:p>
            <a:r>
              <a:rPr lang="ru-RU" sz="2400" b="1" dirty="0" smtClean="0"/>
              <a:t>В</a:t>
            </a:r>
            <a:r>
              <a:rPr lang="ru-RU" sz="2400" b="1" dirty="0" smtClean="0"/>
              <a:t> 2022-2023 учебном году последняя неделя мая отводится на проведение переводных экзаменов.</a:t>
            </a:r>
          </a:p>
          <a:p>
            <a:r>
              <a:rPr lang="ru-RU" sz="2400" b="1" dirty="0" smtClean="0"/>
              <a:t>На первом классном собрании вас познакомят с выбором предметов для промежуточной аттестации.</a:t>
            </a:r>
          </a:p>
          <a:p>
            <a:r>
              <a:rPr lang="ru-RU" sz="2400" b="1" dirty="0" smtClean="0"/>
              <a:t>Также вы прослушаете Положение о </a:t>
            </a:r>
            <a:r>
              <a:rPr lang="ru-RU" sz="2400" b="1" dirty="0"/>
              <a:t>промежуточной </a:t>
            </a:r>
            <a:r>
              <a:rPr lang="ru-RU" sz="2400" b="1" dirty="0" smtClean="0"/>
              <a:t>аттестации, зададите вопросы, если что-то будет непонятно и потом поставите подпись в протоколе классного собрания.   </a:t>
            </a:r>
            <a:endParaRPr lang="ru-RU" sz="24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45927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607</TotalTime>
  <Words>1305</Words>
  <Application>Microsoft Office PowerPoint</Application>
  <PresentationFormat>Широкоэкранный</PresentationFormat>
  <Paragraphs>256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 3</vt:lpstr>
      <vt:lpstr>Легкий дым</vt:lpstr>
      <vt:lpstr>Августовская конференция</vt:lpstr>
      <vt:lpstr>ВПР</vt:lpstr>
      <vt:lpstr>Итоги промежуточной аттестации  5-8,10-х классов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Учебная деятельность в 2022-2023 включает: урочную и внеурочную деятельность</vt:lpstr>
      <vt:lpstr> Спасибо за внимание</vt:lpstr>
      <vt:lpstr>Презентация PowerPoint</vt:lpstr>
    </vt:vector>
  </TitlesOfParts>
  <Company>МАОУ ЛИТ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Пестрикова Татьяна Дмитриевна</dc:creator>
  <cp:lastModifiedBy>User</cp:lastModifiedBy>
  <cp:revision>66</cp:revision>
  <dcterms:created xsi:type="dcterms:W3CDTF">2017-07-12T05:59:43Z</dcterms:created>
  <dcterms:modified xsi:type="dcterms:W3CDTF">2022-08-29T13:02:43Z</dcterms:modified>
</cp:coreProperties>
</file>