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95" r:id="rId3"/>
    <p:sldId id="261" r:id="rId4"/>
    <p:sldId id="279" r:id="rId5"/>
    <p:sldId id="292" r:id="rId6"/>
    <p:sldId id="267" r:id="rId7"/>
    <p:sldId id="285" r:id="rId8"/>
    <p:sldId id="270" r:id="rId9"/>
    <p:sldId id="287" r:id="rId10"/>
    <p:sldId id="296" r:id="rId11"/>
    <p:sldId id="288" r:id="rId12"/>
    <p:sldId id="290" r:id="rId13"/>
    <p:sldId id="281" r:id="rId14"/>
    <p:sldId id="273" r:id="rId15"/>
    <p:sldId id="278" r:id="rId16"/>
    <p:sldId id="293" r:id="rId17"/>
    <p:sldId id="291" r:id="rId18"/>
    <p:sldId id="294" r:id="rId19"/>
    <p:sldId id="286" r:id="rId20"/>
    <p:sldId id="271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71E"/>
    <a:srgbClr val="EF8D4B"/>
    <a:srgbClr val="FFFFCC"/>
    <a:srgbClr val="D236D2"/>
    <a:srgbClr val="C24699"/>
    <a:srgbClr val="B10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74" y="108"/>
      </p:cViewPr>
      <p:guideLst/>
    </p:cSldViewPr>
  </p:slideViewPr>
  <p:outlineViewPr>
    <p:cViewPr>
      <p:scale>
        <a:sx n="33" d="100"/>
        <a:sy n="33" d="100"/>
      </p:scale>
      <p:origin x="0" y="-60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6532441991759"/>
          <c:y val="1.5185364662140069E-3"/>
          <c:w val="0.4457496765895716"/>
          <c:h val="0.721712528970085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1E-4B67-A996-F3861539B4C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1E-4B67-A996-F3861539B4C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1E-4B67-A996-F3861539B4C5}"/>
              </c:ext>
            </c:extLst>
          </c:dPt>
          <c:dLbls>
            <c:dLbl>
              <c:idx val="0"/>
              <c:layout>
                <c:manualLayout>
                  <c:x val="-0.12042511101909774"/>
                  <c:y val="-0.149050287850275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1E-4B67-A996-F3861539B4C5}"/>
                </c:ext>
                <c:ext xmlns:c15="http://schemas.microsoft.com/office/drawing/2012/chart" uri="{CE6537A1-D6FC-4f65-9D91-7224C49458BB}">
                  <c15:layout>
                    <c:manualLayout>
                      <c:w val="0.10584160955919192"/>
                      <c:h val="8.894863277785025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154382766319089"/>
                  <c:y val="2.1936295727984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1E-4B67-A996-F3861539B4C5}"/>
                </c:ext>
                <c:ext xmlns:c15="http://schemas.microsoft.com/office/drawing/2012/chart" uri="{CE6537A1-D6FC-4f65-9D91-7224C49458BB}">
                  <c15:layout>
                    <c:manualLayout>
                      <c:w val="9.0218423551756882E-2"/>
                      <c:h val="8.994990373320248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0889169528117206E-2"/>
                  <c:y val="9.41812399053309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1E-4B67-A996-F3861539B4C5}"/>
                </c:ext>
                <c:ext xmlns:c15="http://schemas.microsoft.com/office/drawing/2012/chart" uri="{CE6537A1-D6FC-4f65-9D91-7224C49458BB}">
                  <c15:layout>
                    <c:manualLayout>
                      <c:w val="7.4089126691434345E-2"/>
                      <c:h val="7.314557619295300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высшая КК</c:v>
                </c:pt>
                <c:pt idx="1">
                  <c:v>1 КК</c:v>
                </c:pt>
                <c:pt idx="2">
                  <c:v>соответствие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71E-4B67-A996-F3861539B4C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9287261279162145E-2"/>
          <c:y val="0.68907086204340462"/>
          <c:w val="0.7961785392316888"/>
          <c:h val="7.5520171727744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213E1-6928-4003-B107-28AA1D3313B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F23288-92AB-4D9F-82C8-789332F62FE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/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45AEE-BAC5-4802-A65B-85C3DBD2053A}" type="parTrans" cxnId="{146D439A-957A-4C95-9F2A-2AE3A7A5EFC8}">
      <dgm:prSet/>
      <dgm:spPr/>
      <dgm:t>
        <a:bodyPr/>
        <a:lstStyle/>
        <a:p>
          <a:endParaRPr lang="ru-RU"/>
        </a:p>
      </dgm:t>
    </dgm:pt>
    <dgm:pt modelId="{1EF7BA1E-3190-4DA9-B5E8-F0CED7076BB6}" type="sibTrans" cxnId="{146D439A-957A-4C95-9F2A-2AE3A7A5EFC8}">
      <dgm:prSet/>
      <dgm:spPr/>
      <dgm:t>
        <a:bodyPr/>
        <a:lstStyle/>
        <a:p>
          <a:endParaRPr lang="ru-RU"/>
        </a:p>
      </dgm:t>
    </dgm:pt>
    <dgm:pt modelId="{84728ABB-5048-4AC9-A47F-2EF237F65CD9}">
      <dgm:prSet phldrT="[Текст]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5а класс</a:t>
          </a:r>
        </a:p>
      </dgm:t>
    </dgm:pt>
    <dgm:pt modelId="{0F9B05A9-ADEB-4B29-AA47-281B71D59A74}" type="parTrans" cxnId="{C7FA7A2D-6211-4AA0-854D-F90FF57D0D5A}">
      <dgm:prSet/>
      <dgm:spPr/>
      <dgm:t>
        <a:bodyPr/>
        <a:lstStyle/>
        <a:p>
          <a:endParaRPr lang="ru-RU"/>
        </a:p>
      </dgm:t>
    </dgm:pt>
    <dgm:pt modelId="{3AADDC96-4A57-47BF-BB51-940AFEFC2572}" type="sibTrans" cxnId="{C7FA7A2D-6211-4AA0-854D-F90FF57D0D5A}">
      <dgm:prSet/>
      <dgm:spPr/>
      <dgm:t>
        <a:bodyPr/>
        <a:lstStyle/>
        <a:p>
          <a:endParaRPr lang="ru-RU"/>
        </a:p>
      </dgm:t>
    </dgm:pt>
    <dgm:pt modelId="{F997BC35-8FEF-4CD3-BEE5-142B25383BCF}">
      <dgm:prSet phldrT="[Текст]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8б класс</a:t>
          </a:r>
        </a:p>
      </dgm:t>
    </dgm:pt>
    <dgm:pt modelId="{30CB461E-DC2B-478A-AA72-E51296B8E108}" type="parTrans" cxnId="{3A5E5EFA-B7E5-425C-A76C-48A15D14AF36}">
      <dgm:prSet/>
      <dgm:spPr/>
      <dgm:t>
        <a:bodyPr/>
        <a:lstStyle/>
        <a:p>
          <a:endParaRPr lang="ru-RU"/>
        </a:p>
      </dgm:t>
    </dgm:pt>
    <dgm:pt modelId="{8745E847-F383-4A91-9D40-0F2B7F4CCCF1}" type="sibTrans" cxnId="{3A5E5EFA-B7E5-425C-A76C-48A15D14AF36}">
      <dgm:prSet/>
      <dgm:spPr/>
      <dgm:t>
        <a:bodyPr/>
        <a:lstStyle/>
        <a:p>
          <a:endParaRPr lang="ru-RU"/>
        </a:p>
      </dgm:t>
    </dgm:pt>
    <dgm:pt modelId="{35EE6D98-B499-469C-8E3C-84D9C4E28BAA}">
      <dgm:prSet phldrT="[Текст]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11а класс</a:t>
          </a:r>
        </a:p>
      </dgm:t>
    </dgm:pt>
    <dgm:pt modelId="{6F764430-9DD4-42C9-9729-465F68386AD5}" type="parTrans" cxnId="{74826530-9BFA-4F48-B7CF-5E0447C8C946}">
      <dgm:prSet/>
      <dgm:spPr/>
      <dgm:t>
        <a:bodyPr/>
        <a:lstStyle/>
        <a:p>
          <a:endParaRPr lang="ru-RU"/>
        </a:p>
      </dgm:t>
    </dgm:pt>
    <dgm:pt modelId="{D9C16F32-C0A0-4811-81B6-EC9F1D62AC2A}" type="sibTrans" cxnId="{74826530-9BFA-4F48-B7CF-5E0447C8C946}">
      <dgm:prSet/>
      <dgm:spPr/>
      <dgm:t>
        <a:bodyPr/>
        <a:lstStyle/>
        <a:p>
          <a:endParaRPr lang="ru-RU"/>
        </a:p>
      </dgm:t>
    </dgm:pt>
    <dgm:pt modelId="{0FA69658-8B9F-43CA-B5FE-9E794DD4F2F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EF8D4B"/>
        </a:solidFill>
        <a:ln w="38100">
          <a:solidFill>
            <a:srgbClr val="EA671E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Подгруппа 1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EEA87-A2BD-498C-ACB4-F253917C31CB}" type="parTrans" cxnId="{AD509C23-1360-4FE7-AE8A-1166FEF145AD}">
      <dgm:prSet/>
      <dgm:spPr/>
      <dgm:t>
        <a:bodyPr/>
        <a:lstStyle/>
        <a:p>
          <a:endParaRPr lang="ru-RU"/>
        </a:p>
      </dgm:t>
    </dgm:pt>
    <dgm:pt modelId="{4AB408DA-7BDD-4A27-8F6A-144F56EFEAD8}" type="sibTrans" cxnId="{AD509C23-1360-4FE7-AE8A-1166FEF145AD}">
      <dgm:prSet/>
      <dgm:spPr/>
      <dgm:t>
        <a:bodyPr/>
        <a:lstStyle/>
        <a:p>
          <a:endParaRPr lang="ru-RU"/>
        </a:p>
      </dgm:t>
    </dgm:pt>
    <dgm:pt modelId="{D028ECA3-241F-4268-A2B9-6C7FE644C47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EF8D4B"/>
        </a:solidFill>
        <a:ln w="38100">
          <a:solidFill>
            <a:srgbClr val="EA671E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Подгруппа 2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32DA3-D5E2-46B4-8370-0E9348F8F52F}" type="parTrans" cxnId="{3898E03F-EFF2-4951-92C3-6B77151ECFEE}">
      <dgm:prSet/>
      <dgm:spPr/>
      <dgm:t>
        <a:bodyPr/>
        <a:lstStyle/>
        <a:p>
          <a:endParaRPr lang="ru-RU"/>
        </a:p>
      </dgm:t>
    </dgm:pt>
    <dgm:pt modelId="{F3DF54A4-0FEF-439B-94C5-F10E40DDF668}" type="sibTrans" cxnId="{3898E03F-EFF2-4951-92C3-6B77151ECFEE}">
      <dgm:prSet/>
      <dgm:spPr/>
      <dgm:t>
        <a:bodyPr/>
        <a:lstStyle/>
        <a:p>
          <a:endParaRPr lang="ru-RU"/>
        </a:p>
      </dgm:t>
    </dgm:pt>
    <dgm:pt modelId="{0AF44848-3512-4429-903C-5DA2F6A041A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EF8D4B"/>
        </a:solidFill>
        <a:ln w="38100">
          <a:solidFill>
            <a:srgbClr val="EA671E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ДЗ класса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F2DC-13C3-46A6-9ECC-66B6FDD2F90F}" type="parTrans" cxnId="{A0C2FD1F-180B-46B7-9256-E4DE5E024A55}">
      <dgm:prSet/>
      <dgm:spPr/>
      <dgm:t>
        <a:bodyPr/>
        <a:lstStyle/>
        <a:p>
          <a:endParaRPr lang="ru-RU"/>
        </a:p>
      </dgm:t>
    </dgm:pt>
    <dgm:pt modelId="{E947DC41-72BD-4117-91E1-7EB4EA628F7E}" type="sibTrans" cxnId="{A0C2FD1F-180B-46B7-9256-E4DE5E024A55}">
      <dgm:prSet/>
      <dgm:spPr/>
      <dgm:t>
        <a:bodyPr/>
        <a:lstStyle/>
        <a:p>
          <a:endParaRPr lang="ru-RU"/>
        </a:p>
      </dgm:t>
    </dgm:pt>
    <dgm:pt modelId="{AB32DBA6-AA32-4B98-BDB9-D1426BA0DEE8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Учительская</a:t>
          </a:r>
        </a:p>
      </dgm:t>
    </dgm:pt>
    <dgm:pt modelId="{8F6B08D9-4B59-4689-ABF4-3A7D5911B1C5}" type="parTrans" cxnId="{ABC2527F-0F26-4613-ADA5-89244A12892E}">
      <dgm:prSet/>
      <dgm:spPr/>
      <dgm:t>
        <a:bodyPr/>
        <a:lstStyle/>
        <a:p>
          <a:endParaRPr lang="ru-RU"/>
        </a:p>
      </dgm:t>
    </dgm:pt>
    <dgm:pt modelId="{46E7FC58-F9CC-4884-8DFD-5A56F4019D4B}" type="sibTrans" cxnId="{ABC2527F-0F26-4613-ADA5-89244A12892E}">
      <dgm:prSet/>
      <dgm:spPr/>
      <dgm:t>
        <a:bodyPr/>
        <a:lstStyle/>
        <a:p>
          <a:endParaRPr lang="ru-RU"/>
        </a:p>
      </dgm:t>
    </dgm:pt>
    <dgm:pt modelId="{1BD4361E-C911-45B6-A65D-78C562762477}" type="pres">
      <dgm:prSet presAssocID="{0DE213E1-6928-4003-B107-28AA1D331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93BDF5-B05C-427E-BB8A-17B32733E936}" type="pres">
      <dgm:prSet presAssocID="{50F23288-92AB-4D9F-82C8-789332F62FE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369DF5C-977D-4C40-9557-F308F2A9482E}" type="pres">
      <dgm:prSet presAssocID="{50F23288-92AB-4D9F-82C8-789332F62FEE}" presName="rootComposite1" presStyleCnt="0"/>
      <dgm:spPr/>
      <dgm:t>
        <a:bodyPr/>
        <a:lstStyle/>
        <a:p>
          <a:endParaRPr lang="ru-RU"/>
        </a:p>
      </dgm:t>
    </dgm:pt>
    <dgm:pt modelId="{16DD21D7-FEAA-431F-9F0D-C4DC94982D1C}" type="pres">
      <dgm:prSet presAssocID="{50F23288-92AB-4D9F-82C8-789332F62FEE}" presName="rootText1" presStyleLbl="node0" presStyleIdx="0" presStyleCnt="1" custScaleX="407378" custScaleY="120166" custLinFactNeighborX="-14303" custLinFactNeighborY="-70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B4B010-127D-49F5-949B-A1A98C8FE70A}" type="pres">
      <dgm:prSet presAssocID="{50F23288-92AB-4D9F-82C8-789332F62F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79BCFF4-8767-4EBA-B619-F918E4078178}" type="pres">
      <dgm:prSet presAssocID="{50F23288-92AB-4D9F-82C8-789332F62FEE}" presName="hierChild2" presStyleCnt="0"/>
      <dgm:spPr/>
      <dgm:t>
        <a:bodyPr/>
        <a:lstStyle/>
        <a:p>
          <a:endParaRPr lang="ru-RU"/>
        </a:p>
      </dgm:t>
    </dgm:pt>
    <dgm:pt modelId="{F3C38C90-6BB0-4FDC-AF96-33DB14D5D775}" type="pres">
      <dgm:prSet presAssocID="{0F9B05A9-ADEB-4B29-AA47-281B71D59A7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10BBDC0-08C6-4012-A4E4-F64CED0B4A96}" type="pres">
      <dgm:prSet presAssocID="{84728ABB-5048-4AC9-A47F-2EF237F65CD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50FF1D4-520A-4426-94CC-3B418BEC4095}" type="pres">
      <dgm:prSet presAssocID="{84728ABB-5048-4AC9-A47F-2EF237F65CD9}" presName="rootComposite" presStyleCnt="0"/>
      <dgm:spPr/>
      <dgm:t>
        <a:bodyPr/>
        <a:lstStyle/>
        <a:p>
          <a:endParaRPr lang="ru-RU"/>
        </a:p>
      </dgm:t>
    </dgm:pt>
    <dgm:pt modelId="{CB7147D5-5DDA-46C0-A7DE-3623895EA2DE}" type="pres">
      <dgm:prSet presAssocID="{84728ABB-5048-4AC9-A47F-2EF237F65CD9}" presName="rootText" presStyleLbl="node2" presStyleIdx="0" presStyleCnt="4" custScaleX="206300" custScaleY="202102" custLinFactNeighborX="-54495" custLinFactNeighborY="337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04A7FF0-3BCF-4513-B672-D34545E2C1C8}" type="pres">
      <dgm:prSet presAssocID="{84728ABB-5048-4AC9-A47F-2EF237F65CD9}" presName="rootConnector" presStyleLbl="node2" presStyleIdx="0" presStyleCnt="4"/>
      <dgm:spPr/>
      <dgm:t>
        <a:bodyPr/>
        <a:lstStyle/>
        <a:p>
          <a:endParaRPr lang="ru-RU"/>
        </a:p>
      </dgm:t>
    </dgm:pt>
    <dgm:pt modelId="{1464D9CB-7942-4336-9360-9452D057A5AE}" type="pres">
      <dgm:prSet presAssocID="{84728ABB-5048-4AC9-A47F-2EF237F65CD9}" presName="hierChild4" presStyleCnt="0"/>
      <dgm:spPr/>
      <dgm:t>
        <a:bodyPr/>
        <a:lstStyle/>
        <a:p>
          <a:endParaRPr lang="ru-RU"/>
        </a:p>
      </dgm:t>
    </dgm:pt>
    <dgm:pt modelId="{47DCF491-85BD-48B1-8103-42207DF62A72}" type="pres">
      <dgm:prSet presAssocID="{05EEEA87-A2BD-498C-ACB4-F253917C31CB}" presName="Name37" presStyleLbl="parChTrans1D3" presStyleIdx="0" presStyleCnt="3"/>
      <dgm:spPr/>
      <dgm:t>
        <a:bodyPr/>
        <a:lstStyle/>
        <a:p>
          <a:endParaRPr lang="ru-RU"/>
        </a:p>
      </dgm:t>
    </dgm:pt>
    <dgm:pt modelId="{DC6B5648-AEA5-4DE6-8FB8-D456AC16DA18}" type="pres">
      <dgm:prSet presAssocID="{0FA69658-8B9F-43CA-B5FE-9E794DD4F2F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14B6135-F560-49A4-8DC2-8404D28E69D7}" type="pres">
      <dgm:prSet presAssocID="{0FA69658-8B9F-43CA-B5FE-9E794DD4F2F1}" presName="rootComposite" presStyleCnt="0"/>
      <dgm:spPr/>
      <dgm:t>
        <a:bodyPr/>
        <a:lstStyle/>
        <a:p>
          <a:endParaRPr lang="ru-RU"/>
        </a:p>
      </dgm:t>
    </dgm:pt>
    <dgm:pt modelId="{93B2F0F8-CA00-4B02-87DE-DE0333932AA3}" type="pres">
      <dgm:prSet presAssocID="{0FA69658-8B9F-43CA-B5FE-9E794DD4F2F1}" presName="rootText" presStyleLbl="node3" presStyleIdx="0" presStyleCnt="3" custScaleX="313394" custScaleY="175327" custLinFactNeighborY="184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C4F7228-AE29-44C7-A3A6-DD032F0B1124}" type="pres">
      <dgm:prSet presAssocID="{0FA69658-8B9F-43CA-B5FE-9E794DD4F2F1}" presName="rootConnector" presStyleLbl="node3" presStyleIdx="0" presStyleCnt="3"/>
      <dgm:spPr/>
      <dgm:t>
        <a:bodyPr/>
        <a:lstStyle/>
        <a:p>
          <a:endParaRPr lang="ru-RU"/>
        </a:p>
      </dgm:t>
    </dgm:pt>
    <dgm:pt modelId="{B2E6A20B-6AFD-47C0-87E6-8A1568573DD6}" type="pres">
      <dgm:prSet presAssocID="{0FA69658-8B9F-43CA-B5FE-9E794DD4F2F1}" presName="hierChild4" presStyleCnt="0"/>
      <dgm:spPr/>
      <dgm:t>
        <a:bodyPr/>
        <a:lstStyle/>
        <a:p>
          <a:endParaRPr lang="ru-RU"/>
        </a:p>
      </dgm:t>
    </dgm:pt>
    <dgm:pt modelId="{202E993D-7F80-4DDA-BD1C-685E000B23FA}" type="pres">
      <dgm:prSet presAssocID="{0FA69658-8B9F-43CA-B5FE-9E794DD4F2F1}" presName="hierChild5" presStyleCnt="0"/>
      <dgm:spPr/>
      <dgm:t>
        <a:bodyPr/>
        <a:lstStyle/>
        <a:p>
          <a:endParaRPr lang="ru-RU"/>
        </a:p>
      </dgm:t>
    </dgm:pt>
    <dgm:pt modelId="{3560D26D-8023-46AC-8639-981F25C6086F}" type="pres">
      <dgm:prSet presAssocID="{53C32DA3-D5E2-46B4-8370-0E9348F8F52F}" presName="Name37" presStyleLbl="parChTrans1D3" presStyleIdx="1" presStyleCnt="3"/>
      <dgm:spPr/>
      <dgm:t>
        <a:bodyPr/>
        <a:lstStyle/>
        <a:p>
          <a:endParaRPr lang="ru-RU"/>
        </a:p>
      </dgm:t>
    </dgm:pt>
    <dgm:pt modelId="{465EA7BB-8E0D-44CC-BB73-E8FB1D653654}" type="pres">
      <dgm:prSet presAssocID="{D028ECA3-241F-4268-A2B9-6C7FE644C47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5973FF-AD2F-4B2C-A8F4-D12C4ABDFEBB}" type="pres">
      <dgm:prSet presAssocID="{D028ECA3-241F-4268-A2B9-6C7FE644C47B}" presName="rootComposite" presStyleCnt="0"/>
      <dgm:spPr/>
      <dgm:t>
        <a:bodyPr/>
        <a:lstStyle/>
        <a:p>
          <a:endParaRPr lang="ru-RU"/>
        </a:p>
      </dgm:t>
    </dgm:pt>
    <dgm:pt modelId="{E2791726-E2A4-4C81-BC3F-5B5CD10E4728}" type="pres">
      <dgm:prSet presAssocID="{D028ECA3-241F-4268-A2B9-6C7FE644C47B}" presName="rootText" presStyleLbl="node3" presStyleIdx="1" presStyleCnt="3" custScaleX="313947" custScaleY="177648" custLinFactNeighborY="184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2C45D-34B6-4DE6-9747-5BDD81C25AE2}" type="pres">
      <dgm:prSet presAssocID="{D028ECA3-241F-4268-A2B9-6C7FE644C47B}" presName="rootConnector" presStyleLbl="node3" presStyleIdx="1" presStyleCnt="3"/>
      <dgm:spPr/>
      <dgm:t>
        <a:bodyPr/>
        <a:lstStyle/>
        <a:p>
          <a:endParaRPr lang="ru-RU"/>
        </a:p>
      </dgm:t>
    </dgm:pt>
    <dgm:pt modelId="{6176B760-041E-47BF-ACD5-D3E41967B4A7}" type="pres">
      <dgm:prSet presAssocID="{D028ECA3-241F-4268-A2B9-6C7FE644C47B}" presName="hierChild4" presStyleCnt="0"/>
      <dgm:spPr/>
      <dgm:t>
        <a:bodyPr/>
        <a:lstStyle/>
        <a:p>
          <a:endParaRPr lang="ru-RU"/>
        </a:p>
      </dgm:t>
    </dgm:pt>
    <dgm:pt modelId="{CBC3494A-EB84-49A8-A245-4B97C89895B2}" type="pres">
      <dgm:prSet presAssocID="{D028ECA3-241F-4268-A2B9-6C7FE644C47B}" presName="hierChild5" presStyleCnt="0"/>
      <dgm:spPr/>
      <dgm:t>
        <a:bodyPr/>
        <a:lstStyle/>
        <a:p>
          <a:endParaRPr lang="ru-RU"/>
        </a:p>
      </dgm:t>
    </dgm:pt>
    <dgm:pt modelId="{3BC90F2E-512B-4849-B256-31A1FFC1CC87}" type="pres">
      <dgm:prSet presAssocID="{D226F2DC-13C3-46A6-9ECC-66B6FDD2F90F}" presName="Name37" presStyleLbl="parChTrans1D3" presStyleIdx="2" presStyleCnt="3"/>
      <dgm:spPr/>
      <dgm:t>
        <a:bodyPr/>
        <a:lstStyle/>
        <a:p>
          <a:endParaRPr lang="ru-RU"/>
        </a:p>
      </dgm:t>
    </dgm:pt>
    <dgm:pt modelId="{D47CCC1E-3E44-44D1-A81E-88FC6F4A9995}" type="pres">
      <dgm:prSet presAssocID="{0AF44848-3512-4429-903C-5DA2F6A04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BB23441-9A15-4AA6-B9D5-A2CA2078156F}" type="pres">
      <dgm:prSet presAssocID="{0AF44848-3512-4429-903C-5DA2F6A041A7}" presName="rootComposite" presStyleCnt="0"/>
      <dgm:spPr/>
      <dgm:t>
        <a:bodyPr/>
        <a:lstStyle/>
        <a:p>
          <a:endParaRPr lang="ru-RU"/>
        </a:p>
      </dgm:t>
    </dgm:pt>
    <dgm:pt modelId="{7E8E27BB-B442-4995-8AA2-841DD762C7A6}" type="pres">
      <dgm:prSet presAssocID="{0AF44848-3512-4429-903C-5DA2F6A041A7}" presName="rootText" presStyleLbl="node3" presStyleIdx="2" presStyleCnt="3" custScaleX="313711" custScaleY="125188" custLinFactNeighborX="-1581" custLinFactNeighborY="159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4A02CB9-6548-496A-B129-27879506FD27}" type="pres">
      <dgm:prSet presAssocID="{0AF44848-3512-4429-903C-5DA2F6A041A7}" presName="rootConnector" presStyleLbl="node3" presStyleIdx="2" presStyleCnt="3"/>
      <dgm:spPr/>
      <dgm:t>
        <a:bodyPr/>
        <a:lstStyle/>
        <a:p>
          <a:endParaRPr lang="ru-RU"/>
        </a:p>
      </dgm:t>
    </dgm:pt>
    <dgm:pt modelId="{3374BE61-1D67-4B99-8A7C-7E76381108DC}" type="pres">
      <dgm:prSet presAssocID="{0AF44848-3512-4429-903C-5DA2F6A041A7}" presName="hierChild4" presStyleCnt="0"/>
      <dgm:spPr/>
      <dgm:t>
        <a:bodyPr/>
        <a:lstStyle/>
        <a:p>
          <a:endParaRPr lang="ru-RU"/>
        </a:p>
      </dgm:t>
    </dgm:pt>
    <dgm:pt modelId="{EBD89A9D-29BB-49E2-9E43-AF3FC2D3F8CA}" type="pres">
      <dgm:prSet presAssocID="{0AF44848-3512-4429-903C-5DA2F6A041A7}" presName="hierChild5" presStyleCnt="0"/>
      <dgm:spPr/>
      <dgm:t>
        <a:bodyPr/>
        <a:lstStyle/>
        <a:p>
          <a:endParaRPr lang="ru-RU"/>
        </a:p>
      </dgm:t>
    </dgm:pt>
    <dgm:pt modelId="{0134EA75-5906-41EE-AC2F-3B6A05C27B68}" type="pres">
      <dgm:prSet presAssocID="{84728ABB-5048-4AC9-A47F-2EF237F65CD9}" presName="hierChild5" presStyleCnt="0"/>
      <dgm:spPr/>
      <dgm:t>
        <a:bodyPr/>
        <a:lstStyle/>
        <a:p>
          <a:endParaRPr lang="ru-RU"/>
        </a:p>
      </dgm:t>
    </dgm:pt>
    <dgm:pt modelId="{EB22261E-EFEC-4EE6-BC58-EB96145765EA}" type="pres">
      <dgm:prSet presAssocID="{30CB461E-DC2B-478A-AA72-E51296B8E108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255850C-327F-4CA4-A64C-BB427AF173D3}" type="pres">
      <dgm:prSet presAssocID="{F997BC35-8FEF-4CD3-BEE5-142B25383BC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1F04CF-A98A-4149-87BF-9B48E2C49C5D}" type="pres">
      <dgm:prSet presAssocID="{F997BC35-8FEF-4CD3-BEE5-142B25383BCF}" presName="rootComposite" presStyleCnt="0"/>
      <dgm:spPr/>
      <dgm:t>
        <a:bodyPr/>
        <a:lstStyle/>
        <a:p>
          <a:endParaRPr lang="ru-RU"/>
        </a:p>
      </dgm:t>
    </dgm:pt>
    <dgm:pt modelId="{C400DD90-0646-4375-A9FE-3045D70E5CBE}" type="pres">
      <dgm:prSet presAssocID="{F997BC35-8FEF-4CD3-BEE5-142B25383BCF}" presName="rootText" presStyleLbl="node2" presStyleIdx="1" presStyleCnt="4" custScaleX="206300" custScaleY="199645" custLinFactNeighborX="3782" custLinFactNeighborY="348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41F1292-21A9-430E-8E16-121B09F7DC89}" type="pres">
      <dgm:prSet presAssocID="{F997BC35-8FEF-4CD3-BEE5-142B25383BCF}" presName="rootConnector" presStyleLbl="node2" presStyleIdx="1" presStyleCnt="4"/>
      <dgm:spPr/>
      <dgm:t>
        <a:bodyPr/>
        <a:lstStyle/>
        <a:p>
          <a:endParaRPr lang="ru-RU"/>
        </a:p>
      </dgm:t>
    </dgm:pt>
    <dgm:pt modelId="{A8530869-A6CD-47F4-A917-91E35DC4FEC8}" type="pres">
      <dgm:prSet presAssocID="{F997BC35-8FEF-4CD3-BEE5-142B25383BCF}" presName="hierChild4" presStyleCnt="0"/>
      <dgm:spPr/>
      <dgm:t>
        <a:bodyPr/>
        <a:lstStyle/>
        <a:p>
          <a:endParaRPr lang="ru-RU"/>
        </a:p>
      </dgm:t>
    </dgm:pt>
    <dgm:pt modelId="{59CB2E16-AD54-42B8-88AF-EF3B6C585FE5}" type="pres">
      <dgm:prSet presAssocID="{F997BC35-8FEF-4CD3-BEE5-142B25383BCF}" presName="hierChild5" presStyleCnt="0"/>
      <dgm:spPr/>
      <dgm:t>
        <a:bodyPr/>
        <a:lstStyle/>
        <a:p>
          <a:endParaRPr lang="ru-RU"/>
        </a:p>
      </dgm:t>
    </dgm:pt>
    <dgm:pt modelId="{7F885845-06DE-4CC7-B240-C729BB6D2994}" type="pres">
      <dgm:prSet presAssocID="{6F764430-9DD4-42C9-9729-465F68386AD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2B01E72-8528-4581-9AFF-62E8E58C1655}" type="pres">
      <dgm:prSet presAssocID="{35EE6D98-B499-469C-8E3C-84D9C4E28BA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B0C388-B955-4A60-A8B4-65BC4BAEBFA8}" type="pres">
      <dgm:prSet presAssocID="{35EE6D98-B499-469C-8E3C-84D9C4E28BAA}" presName="rootComposite" presStyleCnt="0"/>
      <dgm:spPr/>
      <dgm:t>
        <a:bodyPr/>
        <a:lstStyle/>
        <a:p>
          <a:endParaRPr lang="ru-RU"/>
        </a:p>
      </dgm:t>
    </dgm:pt>
    <dgm:pt modelId="{46F52A52-4540-43F5-903D-91E35C69D983}" type="pres">
      <dgm:prSet presAssocID="{35EE6D98-B499-469C-8E3C-84D9C4E28BAA}" presName="rootText" presStyleLbl="node2" presStyleIdx="2" presStyleCnt="4" custScaleX="206300" custScaleY="199645" custLinFactNeighborX="4018" custLinFactNeighborY="323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697368-5D4B-43BD-B32F-0023FC605A25}" type="pres">
      <dgm:prSet presAssocID="{35EE6D98-B499-469C-8E3C-84D9C4E28BAA}" presName="rootConnector" presStyleLbl="node2" presStyleIdx="2" presStyleCnt="4"/>
      <dgm:spPr/>
      <dgm:t>
        <a:bodyPr/>
        <a:lstStyle/>
        <a:p>
          <a:endParaRPr lang="ru-RU"/>
        </a:p>
      </dgm:t>
    </dgm:pt>
    <dgm:pt modelId="{BE0D8873-E814-4CB4-A4DD-C39277915AEC}" type="pres">
      <dgm:prSet presAssocID="{35EE6D98-B499-469C-8E3C-84D9C4E28BAA}" presName="hierChild4" presStyleCnt="0"/>
      <dgm:spPr/>
      <dgm:t>
        <a:bodyPr/>
        <a:lstStyle/>
        <a:p>
          <a:endParaRPr lang="ru-RU"/>
        </a:p>
      </dgm:t>
    </dgm:pt>
    <dgm:pt modelId="{3D022F23-5CCC-421B-9B8A-098F5B316C59}" type="pres">
      <dgm:prSet presAssocID="{35EE6D98-B499-469C-8E3C-84D9C4E28BAA}" presName="hierChild5" presStyleCnt="0"/>
      <dgm:spPr/>
      <dgm:t>
        <a:bodyPr/>
        <a:lstStyle/>
        <a:p>
          <a:endParaRPr lang="ru-RU"/>
        </a:p>
      </dgm:t>
    </dgm:pt>
    <dgm:pt modelId="{DC63AF8A-669D-486D-BA3A-9ACC933B6AD9}" type="pres">
      <dgm:prSet presAssocID="{8F6B08D9-4B59-4689-ABF4-3A7D5911B1C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9BD5A305-533C-41A1-9221-EF132636082F}" type="pres">
      <dgm:prSet presAssocID="{AB32DBA6-AA32-4B98-BDB9-D1426BA0DEE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2925810-F839-4A2F-B238-D406CCBC5936}" type="pres">
      <dgm:prSet presAssocID="{AB32DBA6-AA32-4B98-BDB9-D1426BA0DEE8}" presName="rootComposite" presStyleCnt="0"/>
      <dgm:spPr/>
      <dgm:t>
        <a:bodyPr/>
        <a:lstStyle/>
        <a:p>
          <a:endParaRPr lang="ru-RU"/>
        </a:p>
      </dgm:t>
    </dgm:pt>
    <dgm:pt modelId="{BEAD880E-DA4B-4447-9276-AA04914D5744}" type="pres">
      <dgm:prSet presAssocID="{AB32DBA6-AA32-4B98-BDB9-D1426BA0DEE8}" presName="rootText" presStyleLbl="node2" presStyleIdx="3" presStyleCnt="4" custScaleX="206614" custScaleY="199949" custLinFactNeighborX="22721" custLinFactNeighborY="336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227C848-70F6-4A36-A6F0-3A785EA56124}" type="pres">
      <dgm:prSet presAssocID="{AB32DBA6-AA32-4B98-BDB9-D1426BA0DEE8}" presName="rootConnector" presStyleLbl="node2" presStyleIdx="3" presStyleCnt="4"/>
      <dgm:spPr/>
      <dgm:t>
        <a:bodyPr/>
        <a:lstStyle/>
        <a:p>
          <a:endParaRPr lang="ru-RU"/>
        </a:p>
      </dgm:t>
    </dgm:pt>
    <dgm:pt modelId="{238388C2-28C6-48FB-899F-05CD0EFFF73E}" type="pres">
      <dgm:prSet presAssocID="{AB32DBA6-AA32-4B98-BDB9-D1426BA0DEE8}" presName="hierChild4" presStyleCnt="0"/>
      <dgm:spPr/>
      <dgm:t>
        <a:bodyPr/>
        <a:lstStyle/>
        <a:p>
          <a:endParaRPr lang="ru-RU"/>
        </a:p>
      </dgm:t>
    </dgm:pt>
    <dgm:pt modelId="{438A337A-9DD0-4236-8D53-EC4962579026}" type="pres">
      <dgm:prSet presAssocID="{AB32DBA6-AA32-4B98-BDB9-D1426BA0DEE8}" presName="hierChild5" presStyleCnt="0"/>
      <dgm:spPr/>
      <dgm:t>
        <a:bodyPr/>
        <a:lstStyle/>
        <a:p>
          <a:endParaRPr lang="ru-RU"/>
        </a:p>
      </dgm:t>
    </dgm:pt>
    <dgm:pt modelId="{434FE0E0-B191-4175-9463-EABCA489205A}" type="pres">
      <dgm:prSet presAssocID="{50F23288-92AB-4D9F-82C8-789332F62FEE}" presName="hierChild3" presStyleCnt="0"/>
      <dgm:spPr/>
      <dgm:t>
        <a:bodyPr/>
        <a:lstStyle/>
        <a:p>
          <a:endParaRPr lang="ru-RU"/>
        </a:p>
      </dgm:t>
    </dgm:pt>
  </dgm:ptLst>
  <dgm:cxnLst>
    <dgm:cxn modelId="{447AD2F9-A0D8-4E47-8594-8339DAF79284}" type="presOf" srcId="{8F6B08D9-4B59-4689-ABF4-3A7D5911B1C5}" destId="{DC63AF8A-669D-486D-BA3A-9ACC933B6AD9}" srcOrd="0" destOrd="0" presId="urn:microsoft.com/office/officeart/2005/8/layout/orgChart1"/>
    <dgm:cxn modelId="{8D91D1AC-5010-4121-8DBB-0A2E3A0A5907}" type="presOf" srcId="{0AF44848-3512-4429-903C-5DA2F6A041A7}" destId="{04A02CB9-6548-496A-B129-27879506FD27}" srcOrd="1" destOrd="0" presId="urn:microsoft.com/office/officeart/2005/8/layout/orgChart1"/>
    <dgm:cxn modelId="{06F7CFFD-79EB-423A-AA3C-98B369963E3C}" type="presOf" srcId="{D028ECA3-241F-4268-A2B9-6C7FE644C47B}" destId="{E2791726-E2A4-4C81-BC3F-5B5CD10E4728}" srcOrd="0" destOrd="0" presId="urn:microsoft.com/office/officeart/2005/8/layout/orgChart1"/>
    <dgm:cxn modelId="{2A6A7100-90F3-41C4-B664-2E8A47DAB265}" type="presOf" srcId="{6F764430-9DD4-42C9-9729-465F68386AD5}" destId="{7F885845-06DE-4CC7-B240-C729BB6D2994}" srcOrd="0" destOrd="0" presId="urn:microsoft.com/office/officeart/2005/8/layout/orgChart1"/>
    <dgm:cxn modelId="{F3F411D7-3E45-40F3-9D15-8164B79D6C30}" type="presOf" srcId="{35EE6D98-B499-469C-8E3C-84D9C4E28BAA}" destId="{46F52A52-4540-43F5-903D-91E35C69D983}" srcOrd="0" destOrd="0" presId="urn:microsoft.com/office/officeart/2005/8/layout/orgChart1"/>
    <dgm:cxn modelId="{C83C7776-3268-4D9F-B8AA-9E615704448F}" type="presOf" srcId="{F997BC35-8FEF-4CD3-BEE5-142B25383BCF}" destId="{C400DD90-0646-4375-A9FE-3045D70E5CBE}" srcOrd="0" destOrd="0" presId="urn:microsoft.com/office/officeart/2005/8/layout/orgChart1"/>
    <dgm:cxn modelId="{B77D4792-FCCF-49E4-B522-1BE1BDE64134}" type="presOf" srcId="{AB32DBA6-AA32-4B98-BDB9-D1426BA0DEE8}" destId="{F227C848-70F6-4A36-A6F0-3A785EA56124}" srcOrd="1" destOrd="0" presId="urn:microsoft.com/office/officeart/2005/8/layout/orgChart1"/>
    <dgm:cxn modelId="{FA207D5C-BE47-459E-92D9-CA0C58D883B0}" type="presOf" srcId="{50F23288-92AB-4D9F-82C8-789332F62FEE}" destId="{16DD21D7-FEAA-431F-9F0D-C4DC94982D1C}" srcOrd="0" destOrd="0" presId="urn:microsoft.com/office/officeart/2005/8/layout/orgChart1"/>
    <dgm:cxn modelId="{AD6DBB54-6A26-4F59-977F-4503072AB1AE}" type="presOf" srcId="{D226F2DC-13C3-46A6-9ECC-66B6FDD2F90F}" destId="{3BC90F2E-512B-4849-B256-31A1FFC1CC87}" srcOrd="0" destOrd="0" presId="urn:microsoft.com/office/officeart/2005/8/layout/orgChart1"/>
    <dgm:cxn modelId="{418C166A-D2AD-4728-8377-61A2D5A2A4A9}" type="presOf" srcId="{50F23288-92AB-4D9F-82C8-789332F62FEE}" destId="{9FB4B010-127D-49F5-949B-A1A98C8FE70A}" srcOrd="1" destOrd="0" presId="urn:microsoft.com/office/officeart/2005/8/layout/orgChart1"/>
    <dgm:cxn modelId="{3898E03F-EFF2-4951-92C3-6B77151ECFEE}" srcId="{84728ABB-5048-4AC9-A47F-2EF237F65CD9}" destId="{D028ECA3-241F-4268-A2B9-6C7FE644C47B}" srcOrd="1" destOrd="0" parTransId="{53C32DA3-D5E2-46B4-8370-0E9348F8F52F}" sibTransId="{F3DF54A4-0FEF-439B-94C5-F10E40DDF668}"/>
    <dgm:cxn modelId="{56E0729B-8648-4EBF-939E-B0F7003FB853}" type="presOf" srcId="{84728ABB-5048-4AC9-A47F-2EF237F65CD9}" destId="{904A7FF0-3BCF-4513-B672-D34545E2C1C8}" srcOrd="1" destOrd="0" presId="urn:microsoft.com/office/officeart/2005/8/layout/orgChart1"/>
    <dgm:cxn modelId="{CBC92E84-C25E-40EC-8D00-B8205D0FDE08}" type="presOf" srcId="{0F9B05A9-ADEB-4B29-AA47-281B71D59A74}" destId="{F3C38C90-6BB0-4FDC-AF96-33DB14D5D775}" srcOrd="0" destOrd="0" presId="urn:microsoft.com/office/officeart/2005/8/layout/orgChart1"/>
    <dgm:cxn modelId="{D63848D5-6E91-47C7-9742-1FC174C3538B}" type="presOf" srcId="{0FA69658-8B9F-43CA-B5FE-9E794DD4F2F1}" destId="{93B2F0F8-CA00-4B02-87DE-DE0333932AA3}" srcOrd="0" destOrd="0" presId="urn:microsoft.com/office/officeart/2005/8/layout/orgChart1"/>
    <dgm:cxn modelId="{73055887-0139-4AA3-9208-8AA617E6699B}" type="presOf" srcId="{0AF44848-3512-4429-903C-5DA2F6A041A7}" destId="{7E8E27BB-B442-4995-8AA2-841DD762C7A6}" srcOrd="0" destOrd="0" presId="urn:microsoft.com/office/officeart/2005/8/layout/orgChart1"/>
    <dgm:cxn modelId="{556A1C76-87BD-469D-84E4-6A0BEDEB5F34}" type="presOf" srcId="{AB32DBA6-AA32-4B98-BDB9-D1426BA0DEE8}" destId="{BEAD880E-DA4B-4447-9276-AA04914D5744}" srcOrd="0" destOrd="0" presId="urn:microsoft.com/office/officeart/2005/8/layout/orgChart1"/>
    <dgm:cxn modelId="{AD509C23-1360-4FE7-AE8A-1166FEF145AD}" srcId="{84728ABB-5048-4AC9-A47F-2EF237F65CD9}" destId="{0FA69658-8B9F-43CA-B5FE-9E794DD4F2F1}" srcOrd="0" destOrd="0" parTransId="{05EEEA87-A2BD-498C-ACB4-F253917C31CB}" sibTransId="{4AB408DA-7BDD-4A27-8F6A-144F56EFEAD8}"/>
    <dgm:cxn modelId="{1FDEC1EC-95AC-4FBB-BC11-5AA882999D6C}" type="presOf" srcId="{D028ECA3-241F-4268-A2B9-6C7FE644C47B}" destId="{F772C45D-34B6-4DE6-9747-5BDD81C25AE2}" srcOrd="1" destOrd="0" presId="urn:microsoft.com/office/officeart/2005/8/layout/orgChart1"/>
    <dgm:cxn modelId="{C7FA7A2D-6211-4AA0-854D-F90FF57D0D5A}" srcId="{50F23288-92AB-4D9F-82C8-789332F62FEE}" destId="{84728ABB-5048-4AC9-A47F-2EF237F65CD9}" srcOrd="0" destOrd="0" parTransId="{0F9B05A9-ADEB-4B29-AA47-281B71D59A74}" sibTransId="{3AADDC96-4A57-47BF-BB51-940AFEFC2572}"/>
    <dgm:cxn modelId="{FD161E10-5682-4A9F-945F-D717EA53503B}" type="presOf" srcId="{05EEEA87-A2BD-498C-ACB4-F253917C31CB}" destId="{47DCF491-85BD-48B1-8103-42207DF62A72}" srcOrd="0" destOrd="0" presId="urn:microsoft.com/office/officeart/2005/8/layout/orgChart1"/>
    <dgm:cxn modelId="{170E6626-C0A1-41FE-8785-13E649799A6D}" type="presOf" srcId="{0FA69658-8B9F-43CA-B5FE-9E794DD4F2F1}" destId="{BC4F7228-AE29-44C7-A3A6-DD032F0B1124}" srcOrd="1" destOrd="0" presId="urn:microsoft.com/office/officeart/2005/8/layout/orgChart1"/>
    <dgm:cxn modelId="{A0C2FD1F-180B-46B7-9256-E4DE5E024A55}" srcId="{84728ABB-5048-4AC9-A47F-2EF237F65CD9}" destId="{0AF44848-3512-4429-903C-5DA2F6A041A7}" srcOrd="2" destOrd="0" parTransId="{D226F2DC-13C3-46A6-9ECC-66B6FDD2F90F}" sibTransId="{E947DC41-72BD-4117-91E1-7EB4EA628F7E}"/>
    <dgm:cxn modelId="{6F78DA13-BD05-446A-89FC-8F7BC0FFF3A4}" type="presOf" srcId="{53C32DA3-D5E2-46B4-8370-0E9348F8F52F}" destId="{3560D26D-8023-46AC-8639-981F25C6086F}" srcOrd="0" destOrd="0" presId="urn:microsoft.com/office/officeart/2005/8/layout/orgChart1"/>
    <dgm:cxn modelId="{A460DA72-D1A7-4A1B-94CA-1DBA18470F39}" type="presOf" srcId="{35EE6D98-B499-469C-8E3C-84D9C4E28BAA}" destId="{7A697368-5D4B-43BD-B32F-0023FC605A25}" srcOrd="1" destOrd="0" presId="urn:microsoft.com/office/officeart/2005/8/layout/orgChart1"/>
    <dgm:cxn modelId="{24B1E358-AD0F-46F1-A638-7CEDC383ED55}" type="presOf" srcId="{84728ABB-5048-4AC9-A47F-2EF237F65CD9}" destId="{CB7147D5-5DDA-46C0-A7DE-3623895EA2DE}" srcOrd="0" destOrd="0" presId="urn:microsoft.com/office/officeart/2005/8/layout/orgChart1"/>
    <dgm:cxn modelId="{3A5E5EFA-B7E5-425C-A76C-48A15D14AF36}" srcId="{50F23288-92AB-4D9F-82C8-789332F62FEE}" destId="{F997BC35-8FEF-4CD3-BEE5-142B25383BCF}" srcOrd="1" destOrd="0" parTransId="{30CB461E-DC2B-478A-AA72-E51296B8E108}" sibTransId="{8745E847-F383-4A91-9D40-0F2B7F4CCCF1}"/>
    <dgm:cxn modelId="{A3C0031C-249E-409F-89ED-743571EFA3DF}" type="presOf" srcId="{F997BC35-8FEF-4CD3-BEE5-142B25383BCF}" destId="{641F1292-21A9-430E-8E16-121B09F7DC89}" srcOrd="1" destOrd="0" presId="urn:microsoft.com/office/officeart/2005/8/layout/orgChart1"/>
    <dgm:cxn modelId="{7FDA47C2-EB37-4927-9436-8A03176DEFBA}" type="presOf" srcId="{0DE213E1-6928-4003-B107-28AA1D3313B1}" destId="{1BD4361E-C911-45B6-A65D-78C562762477}" srcOrd="0" destOrd="0" presId="urn:microsoft.com/office/officeart/2005/8/layout/orgChart1"/>
    <dgm:cxn modelId="{4F43E84F-196D-4D3E-A2E1-9FCF301D4E71}" type="presOf" srcId="{30CB461E-DC2B-478A-AA72-E51296B8E108}" destId="{EB22261E-EFEC-4EE6-BC58-EB96145765EA}" srcOrd="0" destOrd="0" presId="urn:microsoft.com/office/officeart/2005/8/layout/orgChart1"/>
    <dgm:cxn modelId="{146D439A-957A-4C95-9F2A-2AE3A7A5EFC8}" srcId="{0DE213E1-6928-4003-B107-28AA1D3313B1}" destId="{50F23288-92AB-4D9F-82C8-789332F62FEE}" srcOrd="0" destOrd="0" parTransId="{6E145AEE-BAC5-4802-A65B-85C3DBD2053A}" sibTransId="{1EF7BA1E-3190-4DA9-B5E8-F0CED7076BB6}"/>
    <dgm:cxn modelId="{74826530-9BFA-4F48-B7CF-5E0447C8C946}" srcId="{50F23288-92AB-4D9F-82C8-789332F62FEE}" destId="{35EE6D98-B499-469C-8E3C-84D9C4E28BAA}" srcOrd="2" destOrd="0" parTransId="{6F764430-9DD4-42C9-9729-465F68386AD5}" sibTransId="{D9C16F32-C0A0-4811-81B6-EC9F1D62AC2A}"/>
    <dgm:cxn modelId="{ABC2527F-0F26-4613-ADA5-89244A12892E}" srcId="{50F23288-92AB-4D9F-82C8-789332F62FEE}" destId="{AB32DBA6-AA32-4B98-BDB9-D1426BA0DEE8}" srcOrd="3" destOrd="0" parTransId="{8F6B08D9-4B59-4689-ABF4-3A7D5911B1C5}" sibTransId="{46E7FC58-F9CC-4884-8DFD-5A56F4019D4B}"/>
    <dgm:cxn modelId="{5139A640-0BF4-4134-8EA7-04D74A10BED2}" type="presParOf" srcId="{1BD4361E-C911-45B6-A65D-78C562762477}" destId="{1193BDF5-B05C-427E-BB8A-17B32733E936}" srcOrd="0" destOrd="0" presId="urn:microsoft.com/office/officeart/2005/8/layout/orgChart1"/>
    <dgm:cxn modelId="{44140A47-5604-447F-B6F6-F0D90E44E977}" type="presParOf" srcId="{1193BDF5-B05C-427E-BB8A-17B32733E936}" destId="{9369DF5C-977D-4C40-9557-F308F2A9482E}" srcOrd="0" destOrd="0" presId="urn:microsoft.com/office/officeart/2005/8/layout/orgChart1"/>
    <dgm:cxn modelId="{F3D4F1D1-57DF-4401-A614-C6C0B5129C46}" type="presParOf" srcId="{9369DF5C-977D-4C40-9557-F308F2A9482E}" destId="{16DD21D7-FEAA-431F-9F0D-C4DC94982D1C}" srcOrd="0" destOrd="0" presId="urn:microsoft.com/office/officeart/2005/8/layout/orgChart1"/>
    <dgm:cxn modelId="{636F180E-C3DE-48E5-A1B6-16EF30F0FA09}" type="presParOf" srcId="{9369DF5C-977D-4C40-9557-F308F2A9482E}" destId="{9FB4B010-127D-49F5-949B-A1A98C8FE70A}" srcOrd="1" destOrd="0" presId="urn:microsoft.com/office/officeart/2005/8/layout/orgChart1"/>
    <dgm:cxn modelId="{52B1ED0E-0A55-43E0-A341-8DBAD07144B8}" type="presParOf" srcId="{1193BDF5-B05C-427E-BB8A-17B32733E936}" destId="{279BCFF4-8767-4EBA-B619-F918E4078178}" srcOrd="1" destOrd="0" presId="urn:microsoft.com/office/officeart/2005/8/layout/orgChart1"/>
    <dgm:cxn modelId="{835E283D-3314-4442-8CD4-09B70066E511}" type="presParOf" srcId="{279BCFF4-8767-4EBA-B619-F918E4078178}" destId="{F3C38C90-6BB0-4FDC-AF96-33DB14D5D775}" srcOrd="0" destOrd="0" presId="urn:microsoft.com/office/officeart/2005/8/layout/orgChart1"/>
    <dgm:cxn modelId="{F9A8CDA2-0D9F-49A1-82D3-B88F8C680895}" type="presParOf" srcId="{279BCFF4-8767-4EBA-B619-F918E4078178}" destId="{B10BBDC0-08C6-4012-A4E4-F64CED0B4A96}" srcOrd="1" destOrd="0" presId="urn:microsoft.com/office/officeart/2005/8/layout/orgChart1"/>
    <dgm:cxn modelId="{4F3D92C9-9571-417E-933F-BBB7B3A571C7}" type="presParOf" srcId="{B10BBDC0-08C6-4012-A4E4-F64CED0B4A96}" destId="{750FF1D4-520A-4426-94CC-3B418BEC4095}" srcOrd="0" destOrd="0" presId="urn:microsoft.com/office/officeart/2005/8/layout/orgChart1"/>
    <dgm:cxn modelId="{3ED48100-9E56-4F74-81E1-0B5017F62CBE}" type="presParOf" srcId="{750FF1D4-520A-4426-94CC-3B418BEC4095}" destId="{CB7147D5-5DDA-46C0-A7DE-3623895EA2DE}" srcOrd="0" destOrd="0" presId="urn:microsoft.com/office/officeart/2005/8/layout/orgChart1"/>
    <dgm:cxn modelId="{1E864C20-0679-4BB3-87E1-A762DB458B62}" type="presParOf" srcId="{750FF1D4-520A-4426-94CC-3B418BEC4095}" destId="{904A7FF0-3BCF-4513-B672-D34545E2C1C8}" srcOrd="1" destOrd="0" presId="urn:microsoft.com/office/officeart/2005/8/layout/orgChart1"/>
    <dgm:cxn modelId="{2AA5A108-479D-471F-A76A-B6B1B5F53F21}" type="presParOf" srcId="{B10BBDC0-08C6-4012-A4E4-F64CED0B4A96}" destId="{1464D9CB-7942-4336-9360-9452D057A5AE}" srcOrd="1" destOrd="0" presId="urn:microsoft.com/office/officeart/2005/8/layout/orgChart1"/>
    <dgm:cxn modelId="{7236FE69-8802-4A8B-885F-6D4EE8569C81}" type="presParOf" srcId="{1464D9CB-7942-4336-9360-9452D057A5AE}" destId="{47DCF491-85BD-48B1-8103-42207DF62A72}" srcOrd="0" destOrd="0" presId="urn:microsoft.com/office/officeart/2005/8/layout/orgChart1"/>
    <dgm:cxn modelId="{E5856F7A-1DFE-48B9-B4B6-93838C026EAE}" type="presParOf" srcId="{1464D9CB-7942-4336-9360-9452D057A5AE}" destId="{DC6B5648-AEA5-4DE6-8FB8-D456AC16DA18}" srcOrd="1" destOrd="0" presId="urn:microsoft.com/office/officeart/2005/8/layout/orgChart1"/>
    <dgm:cxn modelId="{182CD70B-1C38-4FE0-B65B-47B1BCA7DD90}" type="presParOf" srcId="{DC6B5648-AEA5-4DE6-8FB8-D456AC16DA18}" destId="{914B6135-F560-49A4-8DC2-8404D28E69D7}" srcOrd="0" destOrd="0" presId="urn:microsoft.com/office/officeart/2005/8/layout/orgChart1"/>
    <dgm:cxn modelId="{558D1DC7-986D-4B43-B7DB-82E741B4128E}" type="presParOf" srcId="{914B6135-F560-49A4-8DC2-8404D28E69D7}" destId="{93B2F0F8-CA00-4B02-87DE-DE0333932AA3}" srcOrd="0" destOrd="0" presId="urn:microsoft.com/office/officeart/2005/8/layout/orgChart1"/>
    <dgm:cxn modelId="{D82C7467-2E0A-49C8-967B-11465E345CA4}" type="presParOf" srcId="{914B6135-F560-49A4-8DC2-8404D28E69D7}" destId="{BC4F7228-AE29-44C7-A3A6-DD032F0B1124}" srcOrd="1" destOrd="0" presId="urn:microsoft.com/office/officeart/2005/8/layout/orgChart1"/>
    <dgm:cxn modelId="{6C6B86EC-F9F0-4FBD-B00B-A18AA98AE04E}" type="presParOf" srcId="{DC6B5648-AEA5-4DE6-8FB8-D456AC16DA18}" destId="{B2E6A20B-6AFD-47C0-87E6-8A1568573DD6}" srcOrd="1" destOrd="0" presId="urn:microsoft.com/office/officeart/2005/8/layout/orgChart1"/>
    <dgm:cxn modelId="{A1EB0F5C-C99D-4F01-9A9F-447DC159CE85}" type="presParOf" srcId="{DC6B5648-AEA5-4DE6-8FB8-D456AC16DA18}" destId="{202E993D-7F80-4DDA-BD1C-685E000B23FA}" srcOrd="2" destOrd="0" presId="urn:microsoft.com/office/officeart/2005/8/layout/orgChart1"/>
    <dgm:cxn modelId="{74BA8BBC-B8E5-4595-BCB5-30DB1D03DDCF}" type="presParOf" srcId="{1464D9CB-7942-4336-9360-9452D057A5AE}" destId="{3560D26D-8023-46AC-8639-981F25C6086F}" srcOrd="2" destOrd="0" presId="urn:microsoft.com/office/officeart/2005/8/layout/orgChart1"/>
    <dgm:cxn modelId="{11BCBE96-3A9C-4F8E-8F3A-96D4CDEBC81E}" type="presParOf" srcId="{1464D9CB-7942-4336-9360-9452D057A5AE}" destId="{465EA7BB-8E0D-44CC-BB73-E8FB1D653654}" srcOrd="3" destOrd="0" presId="urn:microsoft.com/office/officeart/2005/8/layout/orgChart1"/>
    <dgm:cxn modelId="{28863131-E32F-4A36-9153-4DE5D18CCB5E}" type="presParOf" srcId="{465EA7BB-8E0D-44CC-BB73-E8FB1D653654}" destId="{E25973FF-AD2F-4B2C-A8F4-D12C4ABDFEBB}" srcOrd="0" destOrd="0" presId="urn:microsoft.com/office/officeart/2005/8/layout/orgChart1"/>
    <dgm:cxn modelId="{F10A0655-CF6B-4D8B-9398-C19452FACFD2}" type="presParOf" srcId="{E25973FF-AD2F-4B2C-A8F4-D12C4ABDFEBB}" destId="{E2791726-E2A4-4C81-BC3F-5B5CD10E4728}" srcOrd="0" destOrd="0" presId="urn:microsoft.com/office/officeart/2005/8/layout/orgChart1"/>
    <dgm:cxn modelId="{30953A27-F9F3-46E0-AE18-A1DEC06D12C7}" type="presParOf" srcId="{E25973FF-AD2F-4B2C-A8F4-D12C4ABDFEBB}" destId="{F772C45D-34B6-4DE6-9747-5BDD81C25AE2}" srcOrd="1" destOrd="0" presId="urn:microsoft.com/office/officeart/2005/8/layout/orgChart1"/>
    <dgm:cxn modelId="{181A93BE-D825-4F4A-8BA5-620500ED0E68}" type="presParOf" srcId="{465EA7BB-8E0D-44CC-BB73-E8FB1D653654}" destId="{6176B760-041E-47BF-ACD5-D3E41967B4A7}" srcOrd="1" destOrd="0" presId="urn:microsoft.com/office/officeart/2005/8/layout/orgChart1"/>
    <dgm:cxn modelId="{889547ED-4DF7-4007-8EAC-56B54F65D429}" type="presParOf" srcId="{465EA7BB-8E0D-44CC-BB73-E8FB1D653654}" destId="{CBC3494A-EB84-49A8-A245-4B97C89895B2}" srcOrd="2" destOrd="0" presId="urn:microsoft.com/office/officeart/2005/8/layout/orgChart1"/>
    <dgm:cxn modelId="{917E3294-8334-471D-AA14-31F75732154F}" type="presParOf" srcId="{1464D9CB-7942-4336-9360-9452D057A5AE}" destId="{3BC90F2E-512B-4849-B256-31A1FFC1CC87}" srcOrd="4" destOrd="0" presId="urn:microsoft.com/office/officeart/2005/8/layout/orgChart1"/>
    <dgm:cxn modelId="{DCD57F69-B486-4215-B262-A535918238F1}" type="presParOf" srcId="{1464D9CB-7942-4336-9360-9452D057A5AE}" destId="{D47CCC1E-3E44-44D1-A81E-88FC6F4A9995}" srcOrd="5" destOrd="0" presId="urn:microsoft.com/office/officeart/2005/8/layout/orgChart1"/>
    <dgm:cxn modelId="{8C658A87-385C-48BF-A161-61D3E65D2130}" type="presParOf" srcId="{D47CCC1E-3E44-44D1-A81E-88FC6F4A9995}" destId="{ABB23441-9A15-4AA6-B9D5-A2CA2078156F}" srcOrd="0" destOrd="0" presId="urn:microsoft.com/office/officeart/2005/8/layout/orgChart1"/>
    <dgm:cxn modelId="{AA7988C2-BBA5-4E85-A71E-65C2563F4400}" type="presParOf" srcId="{ABB23441-9A15-4AA6-B9D5-A2CA2078156F}" destId="{7E8E27BB-B442-4995-8AA2-841DD762C7A6}" srcOrd="0" destOrd="0" presId="urn:microsoft.com/office/officeart/2005/8/layout/orgChart1"/>
    <dgm:cxn modelId="{C8A7F340-C183-4B0C-8EB3-C1D978ECBAF7}" type="presParOf" srcId="{ABB23441-9A15-4AA6-B9D5-A2CA2078156F}" destId="{04A02CB9-6548-496A-B129-27879506FD27}" srcOrd="1" destOrd="0" presId="urn:microsoft.com/office/officeart/2005/8/layout/orgChart1"/>
    <dgm:cxn modelId="{6ED7E579-7591-41C6-A4CE-1A138CED0ABC}" type="presParOf" srcId="{D47CCC1E-3E44-44D1-A81E-88FC6F4A9995}" destId="{3374BE61-1D67-4B99-8A7C-7E76381108DC}" srcOrd="1" destOrd="0" presId="urn:microsoft.com/office/officeart/2005/8/layout/orgChart1"/>
    <dgm:cxn modelId="{F7AFAA12-8F4A-4D56-965C-91DF6B278A66}" type="presParOf" srcId="{D47CCC1E-3E44-44D1-A81E-88FC6F4A9995}" destId="{EBD89A9D-29BB-49E2-9E43-AF3FC2D3F8CA}" srcOrd="2" destOrd="0" presId="urn:microsoft.com/office/officeart/2005/8/layout/orgChart1"/>
    <dgm:cxn modelId="{D31BFACA-2145-4025-86FD-A0F8F413A805}" type="presParOf" srcId="{B10BBDC0-08C6-4012-A4E4-F64CED0B4A96}" destId="{0134EA75-5906-41EE-AC2F-3B6A05C27B68}" srcOrd="2" destOrd="0" presId="urn:microsoft.com/office/officeart/2005/8/layout/orgChart1"/>
    <dgm:cxn modelId="{CADC11FA-CC81-4FB4-ADBA-14BD57B46C52}" type="presParOf" srcId="{279BCFF4-8767-4EBA-B619-F918E4078178}" destId="{EB22261E-EFEC-4EE6-BC58-EB96145765EA}" srcOrd="2" destOrd="0" presId="urn:microsoft.com/office/officeart/2005/8/layout/orgChart1"/>
    <dgm:cxn modelId="{6D52869C-571A-4EAB-8286-A4850C10324F}" type="presParOf" srcId="{279BCFF4-8767-4EBA-B619-F918E4078178}" destId="{2255850C-327F-4CA4-A64C-BB427AF173D3}" srcOrd="3" destOrd="0" presId="urn:microsoft.com/office/officeart/2005/8/layout/orgChart1"/>
    <dgm:cxn modelId="{58E58B6C-D11A-432B-BDD0-7D761EC8DE15}" type="presParOf" srcId="{2255850C-327F-4CA4-A64C-BB427AF173D3}" destId="{F91F04CF-A98A-4149-87BF-9B48E2C49C5D}" srcOrd="0" destOrd="0" presId="urn:microsoft.com/office/officeart/2005/8/layout/orgChart1"/>
    <dgm:cxn modelId="{23C237D8-7FD1-49FC-8E9D-E506E8B81EA9}" type="presParOf" srcId="{F91F04CF-A98A-4149-87BF-9B48E2C49C5D}" destId="{C400DD90-0646-4375-A9FE-3045D70E5CBE}" srcOrd="0" destOrd="0" presId="urn:microsoft.com/office/officeart/2005/8/layout/orgChart1"/>
    <dgm:cxn modelId="{47B8E993-5E8F-4A2A-8C3C-5E7C4EB28772}" type="presParOf" srcId="{F91F04CF-A98A-4149-87BF-9B48E2C49C5D}" destId="{641F1292-21A9-430E-8E16-121B09F7DC89}" srcOrd="1" destOrd="0" presId="urn:microsoft.com/office/officeart/2005/8/layout/orgChart1"/>
    <dgm:cxn modelId="{9A2EEA7A-6698-4965-B602-CCFF8B6F163C}" type="presParOf" srcId="{2255850C-327F-4CA4-A64C-BB427AF173D3}" destId="{A8530869-A6CD-47F4-A917-91E35DC4FEC8}" srcOrd="1" destOrd="0" presId="urn:microsoft.com/office/officeart/2005/8/layout/orgChart1"/>
    <dgm:cxn modelId="{5BC923A6-3DFA-47E1-8E92-DDDD76149701}" type="presParOf" srcId="{2255850C-327F-4CA4-A64C-BB427AF173D3}" destId="{59CB2E16-AD54-42B8-88AF-EF3B6C585FE5}" srcOrd="2" destOrd="0" presId="urn:microsoft.com/office/officeart/2005/8/layout/orgChart1"/>
    <dgm:cxn modelId="{42FFE687-505E-41F6-A3FA-189C01817F57}" type="presParOf" srcId="{279BCFF4-8767-4EBA-B619-F918E4078178}" destId="{7F885845-06DE-4CC7-B240-C729BB6D2994}" srcOrd="4" destOrd="0" presId="urn:microsoft.com/office/officeart/2005/8/layout/orgChart1"/>
    <dgm:cxn modelId="{D747A67A-1E19-460C-A379-6C7F6BB2345F}" type="presParOf" srcId="{279BCFF4-8767-4EBA-B619-F918E4078178}" destId="{32B01E72-8528-4581-9AFF-62E8E58C1655}" srcOrd="5" destOrd="0" presId="urn:microsoft.com/office/officeart/2005/8/layout/orgChart1"/>
    <dgm:cxn modelId="{66B34DD0-EEF0-481C-BC57-23135226315F}" type="presParOf" srcId="{32B01E72-8528-4581-9AFF-62E8E58C1655}" destId="{74B0C388-B955-4A60-A8B4-65BC4BAEBFA8}" srcOrd="0" destOrd="0" presId="urn:microsoft.com/office/officeart/2005/8/layout/orgChart1"/>
    <dgm:cxn modelId="{010E17AE-9A77-4EA2-AF45-E108D2580F77}" type="presParOf" srcId="{74B0C388-B955-4A60-A8B4-65BC4BAEBFA8}" destId="{46F52A52-4540-43F5-903D-91E35C69D983}" srcOrd="0" destOrd="0" presId="urn:microsoft.com/office/officeart/2005/8/layout/orgChart1"/>
    <dgm:cxn modelId="{2001D091-D2BE-46D4-B109-0C5DA5DA147F}" type="presParOf" srcId="{74B0C388-B955-4A60-A8B4-65BC4BAEBFA8}" destId="{7A697368-5D4B-43BD-B32F-0023FC605A25}" srcOrd="1" destOrd="0" presId="urn:microsoft.com/office/officeart/2005/8/layout/orgChart1"/>
    <dgm:cxn modelId="{A4A8622C-524A-4A09-83A0-057565DBDC0D}" type="presParOf" srcId="{32B01E72-8528-4581-9AFF-62E8E58C1655}" destId="{BE0D8873-E814-4CB4-A4DD-C39277915AEC}" srcOrd="1" destOrd="0" presId="urn:microsoft.com/office/officeart/2005/8/layout/orgChart1"/>
    <dgm:cxn modelId="{FCC93F78-F6A6-4560-8995-B50218EB7202}" type="presParOf" srcId="{32B01E72-8528-4581-9AFF-62E8E58C1655}" destId="{3D022F23-5CCC-421B-9B8A-098F5B316C59}" srcOrd="2" destOrd="0" presId="urn:microsoft.com/office/officeart/2005/8/layout/orgChart1"/>
    <dgm:cxn modelId="{B9182570-5160-4773-A2F3-773D7C935697}" type="presParOf" srcId="{279BCFF4-8767-4EBA-B619-F918E4078178}" destId="{DC63AF8A-669D-486D-BA3A-9ACC933B6AD9}" srcOrd="6" destOrd="0" presId="urn:microsoft.com/office/officeart/2005/8/layout/orgChart1"/>
    <dgm:cxn modelId="{BC289AD7-128E-4D87-9D65-8009C86373C0}" type="presParOf" srcId="{279BCFF4-8767-4EBA-B619-F918E4078178}" destId="{9BD5A305-533C-41A1-9221-EF132636082F}" srcOrd="7" destOrd="0" presId="urn:microsoft.com/office/officeart/2005/8/layout/orgChart1"/>
    <dgm:cxn modelId="{470DF526-2C65-4151-8EB5-130E369F6263}" type="presParOf" srcId="{9BD5A305-533C-41A1-9221-EF132636082F}" destId="{62925810-F839-4A2F-B238-D406CCBC5936}" srcOrd="0" destOrd="0" presId="urn:microsoft.com/office/officeart/2005/8/layout/orgChart1"/>
    <dgm:cxn modelId="{1E837F68-DB2F-421C-8CC7-62FE122E552C}" type="presParOf" srcId="{62925810-F839-4A2F-B238-D406CCBC5936}" destId="{BEAD880E-DA4B-4447-9276-AA04914D5744}" srcOrd="0" destOrd="0" presId="urn:microsoft.com/office/officeart/2005/8/layout/orgChart1"/>
    <dgm:cxn modelId="{BF1EBE4F-A23B-4323-A9E5-ADC9E853AF36}" type="presParOf" srcId="{62925810-F839-4A2F-B238-D406CCBC5936}" destId="{F227C848-70F6-4A36-A6F0-3A785EA56124}" srcOrd="1" destOrd="0" presId="urn:microsoft.com/office/officeart/2005/8/layout/orgChart1"/>
    <dgm:cxn modelId="{55008270-700F-4ECE-90CE-92EF401BAB3E}" type="presParOf" srcId="{9BD5A305-533C-41A1-9221-EF132636082F}" destId="{238388C2-28C6-48FB-899F-05CD0EFFF73E}" srcOrd="1" destOrd="0" presId="urn:microsoft.com/office/officeart/2005/8/layout/orgChart1"/>
    <dgm:cxn modelId="{FB9A5940-0629-4CE9-9ECC-EEA130B73199}" type="presParOf" srcId="{9BD5A305-533C-41A1-9221-EF132636082F}" destId="{438A337A-9DD0-4236-8D53-EC4962579026}" srcOrd="2" destOrd="0" presId="urn:microsoft.com/office/officeart/2005/8/layout/orgChart1"/>
    <dgm:cxn modelId="{4566718E-76C7-4A4E-9996-8C64169858A6}" type="presParOf" srcId="{1193BDF5-B05C-427E-BB8A-17B32733E936}" destId="{434FE0E0-B191-4175-9463-EABCA48920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9586F-F9DC-4F8C-A0F4-73656156CFD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CD5B9BA-4288-4954-89F0-52952DDE8BDC}">
      <dgm:prSet phldrT="[Текст]" custT="1"/>
      <dgm:spPr>
        <a:solidFill>
          <a:srgbClr val="D236D2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Бюджетное финансирование лицея </a:t>
          </a:r>
        </a:p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44 344 185 руб.</a:t>
          </a:r>
        </a:p>
      </dgm:t>
    </dgm:pt>
    <dgm:pt modelId="{01C43C08-6353-481A-904C-FBAC7F520B15}" type="parTrans" cxnId="{6BE93E47-70C4-4C8F-82E6-6B84114744A7}">
      <dgm:prSet/>
      <dgm:spPr/>
      <dgm:t>
        <a:bodyPr/>
        <a:lstStyle/>
        <a:p>
          <a:endParaRPr lang="ru-RU"/>
        </a:p>
      </dgm:t>
    </dgm:pt>
    <dgm:pt modelId="{468DA077-D6F8-420D-9FB6-B4AFB763CB8E}" type="sibTrans" cxnId="{6BE93E47-70C4-4C8F-82E6-6B84114744A7}">
      <dgm:prSet/>
      <dgm:spPr/>
      <dgm:t>
        <a:bodyPr/>
        <a:lstStyle/>
        <a:p>
          <a:endParaRPr lang="ru-RU"/>
        </a:p>
      </dgm:t>
    </dgm:pt>
    <dgm:pt modelId="{F93BCA8F-1419-40BF-88F4-EDA52390E8E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Добровольные благотворительные пожертвования </a:t>
          </a:r>
        </a:p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2 985 060 руб.</a:t>
          </a:r>
        </a:p>
      </dgm:t>
    </dgm:pt>
    <dgm:pt modelId="{54743ED6-08E7-4E37-A6F6-A1250973918D}" type="parTrans" cxnId="{C5A4BAF1-D90B-4405-B3B5-23C502B5B5C1}">
      <dgm:prSet/>
      <dgm:spPr/>
      <dgm:t>
        <a:bodyPr/>
        <a:lstStyle/>
        <a:p>
          <a:endParaRPr lang="ru-RU"/>
        </a:p>
      </dgm:t>
    </dgm:pt>
    <dgm:pt modelId="{CAF8E75E-AC0C-440F-BB9A-BD28117E0D05}" type="sibTrans" cxnId="{C5A4BAF1-D90B-4405-B3B5-23C502B5B5C1}">
      <dgm:prSet/>
      <dgm:spPr/>
      <dgm:t>
        <a:bodyPr/>
        <a:lstStyle/>
        <a:p>
          <a:endParaRPr lang="ru-RU"/>
        </a:p>
      </dgm:t>
    </dgm:pt>
    <dgm:pt modelId="{315A2BD2-0306-4511-8BA8-2E124E8D8863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от оказания платных услуг </a:t>
          </a:r>
        </a:p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2 523 440 руб.</a:t>
          </a:r>
        </a:p>
      </dgm:t>
    </dgm:pt>
    <dgm:pt modelId="{F2BBC4EC-2972-4193-A533-0F3E8C473652}" type="parTrans" cxnId="{E2F01E37-B55A-4261-8B96-74886F262A27}">
      <dgm:prSet/>
      <dgm:spPr/>
      <dgm:t>
        <a:bodyPr/>
        <a:lstStyle/>
        <a:p>
          <a:endParaRPr lang="ru-RU"/>
        </a:p>
      </dgm:t>
    </dgm:pt>
    <dgm:pt modelId="{B28D5EEC-36EA-4FB7-8389-0BD6B216BB10}" type="sibTrans" cxnId="{E2F01E37-B55A-4261-8B96-74886F262A27}">
      <dgm:prSet/>
      <dgm:spPr/>
      <dgm:t>
        <a:bodyPr/>
        <a:lstStyle/>
        <a:p>
          <a:endParaRPr lang="ru-RU"/>
        </a:p>
      </dgm:t>
    </dgm:pt>
    <dgm:pt modelId="{BEEEE956-964B-4A33-A2F0-38B324B5537E}">
      <dgm:prSet phldrT="[Текст]"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лицея 2021 год</a:t>
          </a:r>
        </a:p>
      </dgm:t>
    </dgm:pt>
    <dgm:pt modelId="{5A3A2477-143E-45C7-B64B-0A97509695DD}" type="parTrans" cxnId="{7AE15812-07DA-4370-959F-2058E0BA867B}">
      <dgm:prSet/>
      <dgm:spPr/>
      <dgm:t>
        <a:bodyPr/>
        <a:lstStyle/>
        <a:p>
          <a:endParaRPr lang="ru-RU"/>
        </a:p>
      </dgm:t>
    </dgm:pt>
    <dgm:pt modelId="{9420A4BF-8DC8-4A91-A4F6-28D8476D4C47}" type="sibTrans" cxnId="{7AE15812-07DA-4370-959F-2058E0BA867B}">
      <dgm:prSet/>
      <dgm:spPr/>
      <dgm:t>
        <a:bodyPr/>
        <a:lstStyle/>
        <a:p>
          <a:endParaRPr lang="ru-RU"/>
        </a:p>
      </dgm:t>
    </dgm:pt>
    <dgm:pt modelId="{4DB2C51C-90EC-42F0-B188-D05FAD378591}" type="pres">
      <dgm:prSet presAssocID="{29A9586F-F9DC-4F8C-A0F4-73656156CF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E582E5-6E55-4D26-86AE-59A84B6C7074}" type="pres">
      <dgm:prSet presAssocID="{29A9586F-F9DC-4F8C-A0F4-73656156CFDB}" presName="ellipse" presStyleLbl="trBgShp" presStyleIdx="0" presStyleCnt="1" custScaleY="185885"/>
      <dgm:spPr/>
    </dgm:pt>
    <dgm:pt modelId="{BC8637A5-5B91-4A12-8D7F-4947617CB818}" type="pres">
      <dgm:prSet presAssocID="{29A9586F-F9DC-4F8C-A0F4-73656156CFDB}" presName="arrow1" presStyleLbl="fgShp" presStyleIdx="0" presStyleCnt="1" custLinFactNeighborX="-3030" custLinFactNeighborY="28409"/>
      <dgm:spPr>
        <a:solidFill>
          <a:srgbClr val="FFC000"/>
        </a:solidFill>
        <a:ln>
          <a:solidFill>
            <a:srgbClr val="FF0000"/>
          </a:solidFill>
        </a:ln>
      </dgm:spPr>
    </dgm:pt>
    <dgm:pt modelId="{430BA5A6-4C28-41BC-90DF-9D6D58A9C1EE}" type="pres">
      <dgm:prSet presAssocID="{29A9586F-F9DC-4F8C-A0F4-73656156CFDB}" presName="rectangle" presStyleLbl="revTx" presStyleIdx="0" presStyleCnt="1" custScaleX="116792" custLinFactNeighborX="545" custLinFactNeighborY="-5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6FC76-3FE8-484C-BC16-2F2BBFBAA9E6}" type="pres">
      <dgm:prSet presAssocID="{F93BCA8F-1419-40BF-88F4-EDA52390E8EF}" presName="item1" presStyleLbl="node1" presStyleIdx="0" presStyleCnt="3" custScaleX="176080" custScaleY="125583" custLinFactNeighborX="-12626" custLinFactNeighborY="-1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4C2B3-67BF-41CF-9076-45BF49D87BAB}" type="pres">
      <dgm:prSet presAssocID="{315A2BD2-0306-4511-8BA8-2E124E8D8863}" presName="item2" presStyleLbl="node1" presStyleIdx="1" presStyleCnt="3" custScaleX="197643" custScaleY="128844" custLinFactNeighborX="-10943" custLinFactNeighborY="-5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3601A-4311-4BD3-BF08-799C1E1D9EA1}" type="pres">
      <dgm:prSet presAssocID="{BEEEE956-964B-4A33-A2F0-38B324B5537E}" presName="item3" presStyleLbl="node1" presStyleIdx="2" presStyleCnt="3" custScaleX="153395" custScaleY="117707" custLinFactNeighborX="47825" custLinFactNeighborY="-3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19439-38C8-42C4-9958-93248EBC172C}" type="pres">
      <dgm:prSet presAssocID="{29A9586F-F9DC-4F8C-A0F4-73656156CFDB}" presName="funnel" presStyleLbl="trAlignAcc1" presStyleIdx="0" presStyleCnt="1" custScaleX="119595" custScaleY="127079" custLinFactNeighborX="-1085" custLinFactNeighborY="-10143"/>
      <dgm:spPr>
        <a:noFill/>
        <a:ln>
          <a:solidFill>
            <a:srgbClr val="FF0000"/>
          </a:solidFill>
        </a:ln>
      </dgm:spPr>
    </dgm:pt>
  </dgm:ptLst>
  <dgm:cxnLst>
    <dgm:cxn modelId="{91F1A279-697E-47FD-895A-079DB9AFE9AE}" type="presOf" srcId="{29A9586F-F9DC-4F8C-A0F4-73656156CFDB}" destId="{4DB2C51C-90EC-42F0-B188-D05FAD378591}" srcOrd="0" destOrd="0" presId="urn:microsoft.com/office/officeart/2005/8/layout/funnel1"/>
    <dgm:cxn modelId="{AA715455-C7F9-44AA-8299-D9D3E37A473D}" type="presOf" srcId="{315A2BD2-0306-4511-8BA8-2E124E8D8863}" destId="{0DA6FC76-3FE8-484C-BC16-2F2BBFBAA9E6}" srcOrd="0" destOrd="0" presId="urn:microsoft.com/office/officeart/2005/8/layout/funnel1"/>
    <dgm:cxn modelId="{908BFF97-FA01-4812-A0BB-AED766E7B860}" type="presOf" srcId="{BEEEE956-964B-4A33-A2F0-38B324B5537E}" destId="{430BA5A6-4C28-41BC-90DF-9D6D58A9C1EE}" srcOrd="0" destOrd="0" presId="urn:microsoft.com/office/officeart/2005/8/layout/funnel1"/>
    <dgm:cxn modelId="{6DD828C8-ABA2-4D05-B219-283045BAA31E}" type="presOf" srcId="{F93BCA8F-1419-40BF-88F4-EDA52390E8EF}" destId="{7474C2B3-67BF-41CF-9076-45BF49D87BAB}" srcOrd="0" destOrd="0" presId="urn:microsoft.com/office/officeart/2005/8/layout/funnel1"/>
    <dgm:cxn modelId="{F33D1D23-8834-49B5-AD58-DA0077B906F7}" type="presOf" srcId="{1CD5B9BA-4288-4954-89F0-52952DDE8BDC}" destId="{5F03601A-4311-4BD3-BF08-799C1E1D9EA1}" srcOrd="0" destOrd="0" presId="urn:microsoft.com/office/officeart/2005/8/layout/funnel1"/>
    <dgm:cxn modelId="{6BE93E47-70C4-4C8F-82E6-6B84114744A7}" srcId="{29A9586F-F9DC-4F8C-A0F4-73656156CFDB}" destId="{1CD5B9BA-4288-4954-89F0-52952DDE8BDC}" srcOrd="0" destOrd="0" parTransId="{01C43C08-6353-481A-904C-FBAC7F520B15}" sibTransId="{468DA077-D6F8-420D-9FB6-B4AFB763CB8E}"/>
    <dgm:cxn modelId="{C5A4BAF1-D90B-4405-B3B5-23C502B5B5C1}" srcId="{29A9586F-F9DC-4F8C-A0F4-73656156CFDB}" destId="{F93BCA8F-1419-40BF-88F4-EDA52390E8EF}" srcOrd="1" destOrd="0" parTransId="{54743ED6-08E7-4E37-A6F6-A1250973918D}" sibTransId="{CAF8E75E-AC0C-440F-BB9A-BD28117E0D05}"/>
    <dgm:cxn modelId="{E2F01E37-B55A-4261-8B96-74886F262A27}" srcId="{29A9586F-F9DC-4F8C-A0F4-73656156CFDB}" destId="{315A2BD2-0306-4511-8BA8-2E124E8D8863}" srcOrd="2" destOrd="0" parTransId="{F2BBC4EC-2972-4193-A533-0F3E8C473652}" sibTransId="{B28D5EEC-36EA-4FB7-8389-0BD6B216BB10}"/>
    <dgm:cxn modelId="{7AE15812-07DA-4370-959F-2058E0BA867B}" srcId="{29A9586F-F9DC-4F8C-A0F4-73656156CFDB}" destId="{BEEEE956-964B-4A33-A2F0-38B324B5537E}" srcOrd="3" destOrd="0" parTransId="{5A3A2477-143E-45C7-B64B-0A97509695DD}" sibTransId="{9420A4BF-8DC8-4A91-A4F6-28D8476D4C47}"/>
    <dgm:cxn modelId="{108E201B-49A5-4485-B1EB-517B1FEF923C}" type="presParOf" srcId="{4DB2C51C-90EC-42F0-B188-D05FAD378591}" destId="{F3E582E5-6E55-4D26-86AE-59A84B6C7074}" srcOrd="0" destOrd="0" presId="urn:microsoft.com/office/officeart/2005/8/layout/funnel1"/>
    <dgm:cxn modelId="{4B7AC6DE-81B2-4F24-8F46-AF17CFBBD90B}" type="presParOf" srcId="{4DB2C51C-90EC-42F0-B188-D05FAD378591}" destId="{BC8637A5-5B91-4A12-8D7F-4947617CB818}" srcOrd="1" destOrd="0" presId="urn:microsoft.com/office/officeart/2005/8/layout/funnel1"/>
    <dgm:cxn modelId="{18824E59-6FEC-40DA-B51E-1AC66D697D17}" type="presParOf" srcId="{4DB2C51C-90EC-42F0-B188-D05FAD378591}" destId="{430BA5A6-4C28-41BC-90DF-9D6D58A9C1EE}" srcOrd="2" destOrd="0" presId="urn:microsoft.com/office/officeart/2005/8/layout/funnel1"/>
    <dgm:cxn modelId="{DECC8AF7-33BE-4106-B352-FBBF8F5EA24C}" type="presParOf" srcId="{4DB2C51C-90EC-42F0-B188-D05FAD378591}" destId="{0DA6FC76-3FE8-484C-BC16-2F2BBFBAA9E6}" srcOrd="3" destOrd="0" presId="urn:microsoft.com/office/officeart/2005/8/layout/funnel1"/>
    <dgm:cxn modelId="{2F528425-86A7-4734-A0FA-07B1DC27C1B8}" type="presParOf" srcId="{4DB2C51C-90EC-42F0-B188-D05FAD378591}" destId="{7474C2B3-67BF-41CF-9076-45BF49D87BAB}" srcOrd="4" destOrd="0" presId="urn:microsoft.com/office/officeart/2005/8/layout/funnel1"/>
    <dgm:cxn modelId="{43615E4B-EB26-42C1-B748-FE51F1747050}" type="presParOf" srcId="{4DB2C51C-90EC-42F0-B188-D05FAD378591}" destId="{5F03601A-4311-4BD3-BF08-799C1E1D9EA1}" srcOrd="5" destOrd="0" presId="urn:microsoft.com/office/officeart/2005/8/layout/funnel1"/>
    <dgm:cxn modelId="{02508364-CE3C-43C0-AE2D-F6E2F424EA40}" type="presParOf" srcId="{4DB2C51C-90EC-42F0-B188-D05FAD378591}" destId="{DAF19439-38C8-42C4-9958-93248EBC172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9586F-F9DC-4F8C-A0F4-73656156CFD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CD5B9BA-4288-4954-89F0-52952DDE8BD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образования ХК</a:t>
          </a:r>
        </a:p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1 020 310 руб.</a:t>
          </a:r>
        </a:p>
      </dgm:t>
    </dgm:pt>
    <dgm:pt modelId="{01C43C08-6353-481A-904C-FBAC7F520B15}" type="parTrans" cxnId="{6BE93E47-70C4-4C8F-82E6-6B84114744A7}">
      <dgm:prSet/>
      <dgm:spPr/>
      <dgm:t>
        <a:bodyPr/>
        <a:lstStyle/>
        <a:p>
          <a:endParaRPr lang="ru-RU"/>
        </a:p>
      </dgm:t>
    </dgm:pt>
    <dgm:pt modelId="{468DA077-D6F8-420D-9FB6-B4AFB763CB8E}" type="sibTrans" cxnId="{6BE93E47-70C4-4C8F-82E6-6B84114744A7}">
      <dgm:prSet/>
      <dgm:spPr/>
      <dgm:t>
        <a:bodyPr/>
        <a:lstStyle/>
        <a:p>
          <a:endParaRPr lang="ru-RU"/>
        </a:p>
      </dgm:t>
    </dgm:pt>
    <dgm:pt modelId="{F93BCA8F-1419-40BF-88F4-EDA52390E8E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 </a:t>
          </a:r>
        </a:p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г. Хабаровска </a:t>
          </a:r>
        </a:p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216 500 руб.</a:t>
          </a:r>
        </a:p>
      </dgm:t>
    </dgm:pt>
    <dgm:pt modelId="{54743ED6-08E7-4E37-A6F6-A1250973918D}" type="parTrans" cxnId="{C5A4BAF1-D90B-4405-B3B5-23C502B5B5C1}">
      <dgm:prSet/>
      <dgm:spPr/>
      <dgm:t>
        <a:bodyPr/>
        <a:lstStyle/>
        <a:p>
          <a:endParaRPr lang="ru-RU"/>
        </a:p>
      </dgm:t>
    </dgm:pt>
    <dgm:pt modelId="{CAF8E75E-AC0C-440F-BB9A-BD28117E0D05}" type="sibTrans" cxnId="{C5A4BAF1-D90B-4405-B3B5-23C502B5B5C1}">
      <dgm:prSet/>
      <dgm:spPr/>
      <dgm:t>
        <a:bodyPr/>
        <a:lstStyle/>
        <a:p>
          <a:endParaRPr lang="ru-RU"/>
        </a:p>
      </dgm:t>
    </dgm:pt>
    <dgm:pt modelId="{315A2BD2-0306-4511-8BA8-2E124E8D8863}">
      <dgm:prSet phldrT="[Текст]" custT="1"/>
      <dgm:spPr>
        <a:solidFill>
          <a:srgbClr val="EF8D4B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Родители-благотворители лицея </a:t>
          </a:r>
        </a:p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1 334 540 руб.</a:t>
          </a:r>
        </a:p>
      </dgm:t>
    </dgm:pt>
    <dgm:pt modelId="{F2BBC4EC-2972-4193-A533-0F3E8C473652}" type="parTrans" cxnId="{E2F01E37-B55A-4261-8B96-74886F262A27}">
      <dgm:prSet/>
      <dgm:spPr/>
      <dgm:t>
        <a:bodyPr/>
        <a:lstStyle/>
        <a:p>
          <a:endParaRPr lang="ru-RU"/>
        </a:p>
      </dgm:t>
    </dgm:pt>
    <dgm:pt modelId="{B28D5EEC-36EA-4FB7-8389-0BD6B216BB10}" type="sibTrans" cxnId="{E2F01E37-B55A-4261-8B96-74886F262A27}">
      <dgm:prSet/>
      <dgm:spPr/>
      <dgm:t>
        <a:bodyPr/>
        <a:lstStyle/>
        <a:p>
          <a:endParaRPr lang="ru-RU"/>
        </a:p>
      </dgm:t>
    </dgm:pt>
    <dgm:pt modelId="{BEEEE956-964B-4A33-A2F0-38B324B5537E}">
      <dgm:prSet phldrT="[Текст]"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Поставлено оборудования 2021 год</a:t>
          </a:r>
        </a:p>
      </dgm:t>
    </dgm:pt>
    <dgm:pt modelId="{5A3A2477-143E-45C7-B64B-0A97509695DD}" type="parTrans" cxnId="{7AE15812-07DA-4370-959F-2058E0BA867B}">
      <dgm:prSet/>
      <dgm:spPr/>
      <dgm:t>
        <a:bodyPr/>
        <a:lstStyle/>
        <a:p>
          <a:endParaRPr lang="ru-RU"/>
        </a:p>
      </dgm:t>
    </dgm:pt>
    <dgm:pt modelId="{9420A4BF-8DC8-4A91-A4F6-28D8476D4C47}" type="sibTrans" cxnId="{7AE15812-07DA-4370-959F-2058E0BA867B}">
      <dgm:prSet/>
      <dgm:spPr/>
      <dgm:t>
        <a:bodyPr/>
        <a:lstStyle/>
        <a:p>
          <a:endParaRPr lang="ru-RU"/>
        </a:p>
      </dgm:t>
    </dgm:pt>
    <dgm:pt modelId="{4DB2C51C-90EC-42F0-B188-D05FAD378591}" type="pres">
      <dgm:prSet presAssocID="{29A9586F-F9DC-4F8C-A0F4-73656156CF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E582E5-6E55-4D26-86AE-59A84B6C7074}" type="pres">
      <dgm:prSet presAssocID="{29A9586F-F9DC-4F8C-A0F4-73656156CFDB}" presName="ellipse" presStyleLbl="trBgShp" presStyleIdx="0" presStyleCnt="1" custScaleX="97797" custScaleY="184106" custLinFactNeighborX="-1175" custLinFactNeighborY="4235"/>
      <dgm:spPr/>
    </dgm:pt>
    <dgm:pt modelId="{BC8637A5-5B91-4A12-8D7F-4947617CB818}" type="pres">
      <dgm:prSet presAssocID="{29A9586F-F9DC-4F8C-A0F4-73656156CFDB}" presName="arrow1" presStyleLbl="fgShp" presStyleIdx="0" presStyleCnt="1" custLinFactNeighborX="-3030" custLinFactNeighborY="28409"/>
      <dgm:spPr>
        <a:solidFill>
          <a:srgbClr val="FFC000"/>
        </a:solidFill>
        <a:ln>
          <a:solidFill>
            <a:srgbClr val="FF0000"/>
          </a:solidFill>
        </a:ln>
      </dgm:spPr>
    </dgm:pt>
    <dgm:pt modelId="{430BA5A6-4C28-41BC-90DF-9D6D58A9C1EE}" type="pres">
      <dgm:prSet presAssocID="{29A9586F-F9DC-4F8C-A0F4-73656156CFDB}" presName="rectangle" presStyleLbl="revTx" presStyleIdx="0" presStyleCnt="1" custScaleX="128787" custLinFactNeighborX="681" custLinFactNeighborY="10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6FC76-3FE8-484C-BC16-2F2BBFBAA9E6}" type="pres">
      <dgm:prSet presAssocID="{F93BCA8F-1419-40BF-88F4-EDA52390E8EF}" presName="item1" presStyleLbl="node1" presStyleIdx="0" presStyleCnt="3" custScaleX="176080" custScaleY="108424" custLinFactNeighborX="-12347" custLinFactNeighborY="-15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4C2B3-67BF-41CF-9076-45BF49D87BAB}" type="pres">
      <dgm:prSet presAssocID="{315A2BD2-0306-4511-8BA8-2E124E8D8863}" presName="item2" presStyleLbl="node1" presStyleIdx="1" presStyleCnt="3" custScaleX="160605" custScaleY="128844" custLinFactNeighborX="-10943" custLinFactNeighborY="-5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3601A-4311-4BD3-BF08-799C1E1D9EA1}" type="pres">
      <dgm:prSet presAssocID="{BEEEE956-964B-4A33-A2F0-38B324B5537E}" presName="item3" presStyleLbl="node1" presStyleIdx="2" presStyleCnt="3" custScaleX="161879" custScaleY="114905" custLinFactNeighborX="34515" custLinFactNeighborY="-34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19439-38C8-42C4-9958-93248EBC172C}" type="pres">
      <dgm:prSet presAssocID="{29A9586F-F9DC-4F8C-A0F4-73656156CFDB}" presName="funnel" presStyleLbl="trAlignAcc1" presStyleIdx="0" presStyleCnt="1" custScaleX="119595" custScaleY="127079" custLinFactNeighborX="-815" custLinFactNeighborY="-10822"/>
      <dgm:spPr>
        <a:noFill/>
        <a:ln>
          <a:solidFill>
            <a:srgbClr val="FF0000"/>
          </a:solidFill>
        </a:ln>
      </dgm:spPr>
    </dgm:pt>
  </dgm:ptLst>
  <dgm:cxnLst>
    <dgm:cxn modelId="{66C6B37D-F862-4CC6-9994-787B377A0D7E}" type="presOf" srcId="{29A9586F-F9DC-4F8C-A0F4-73656156CFDB}" destId="{4DB2C51C-90EC-42F0-B188-D05FAD378591}" srcOrd="0" destOrd="0" presId="urn:microsoft.com/office/officeart/2005/8/layout/funnel1"/>
    <dgm:cxn modelId="{E2F01E37-B55A-4261-8B96-74886F262A27}" srcId="{29A9586F-F9DC-4F8C-A0F4-73656156CFDB}" destId="{315A2BD2-0306-4511-8BA8-2E124E8D8863}" srcOrd="2" destOrd="0" parTransId="{F2BBC4EC-2972-4193-A533-0F3E8C473652}" sibTransId="{B28D5EEC-36EA-4FB7-8389-0BD6B216BB10}"/>
    <dgm:cxn modelId="{8DE3D330-96E1-48F8-9573-C75038768FA1}" type="presOf" srcId="{315A2BD2-0306-4511-8BA8-2E124E8D8863}" destId="{0DA6FC76-3FE8-484C-BC16-2F2BBFBAA9E6}" srcOrd="0" destOrd="0" presId="urn:microsoft.com/office/officeart/2005/8/layout/funnel1"/>
    <dgm:cxn modelId="{E7D144B3-748D-41E8-9A9F-2FD2CDE5C09D}" type="presOf" srcId="{BEEEE956-964B-4A33-A2F0-38B324B5537E}" destId="{430BA5A6-4C28-41BC-90DF-9D6D58A9C1EE}" srcOrd="0" destOrd="0" presId="urn:microsoft.com/office/officeart/2005/8/layout/funnel1"/>
    <dgm:cxn modelId="{6BE93E47-70C4-4C8F-82E6-6B84114744A7}" srcId="{29A9586F-F9DC-4F8C-A0F4-73656156CFDB}" destId="{1CD5B9BA-4288-4954-89F0-52952DDE8BDC}" srcOrd="0" destOrd="0" parTransId="{01C43C08-6353-481A-904C-FBAC7F520B15}" sibTransId="{468DA077-D6F8-420D-9FB6-B4AFB763CB8E}"/>
    <dgm:cxn modelId="{C5A4BAF1-D90B-4405-B3B5-23C502B5B5C1}" srcId="{29A9586F-F9DC-4F8C-A0F4-73656156CFDB}" destId="{F93BCA8F-1419-40BF-88F4-EDA52390E8EF}" srcOrd="1" destOrd="0" parTransId="{54743ED6-08E7-4E37-A6F6-A1250973918D}" sibTransId="{CAF8E75E-AC0C-440F-BB9A-BD28117E0D05}"/>
    <dgm:cxn modelId="{7AE15812-07DA-4370-959F-2058E0BA867B}" srcId="{29A9586F-F9DC-4F8C-A0F4-73656156CFDB}" destId="{BEEEE956-964B-4A33-A2F0-38B324B5537E}" srcOrd="3" destOrd="0" parTransId="{5A3A2477-143E-45C7-B64B-0A97509695DD}" sibTransId="{9420A4BF-8DC8-4A91-A4F6-28D8476D4C47}"/>
    <dgm:cxn modelId="{9C402818-5F1A-43CB-BC9E-0852507B8B29}" type="presOf" srcId="{F93BCA8F-1419-40BF-88F4-EDA52390E8EF}" destId="{7474C2B3-67BF-41CF-9076-45BF49D87BAB}" srcOrd="0" destOrd="0" presId="urn:microsoft.com/office/officeart/2005/8/layout/funnel1"/>
    <dgm:cxn modelId="{6AC32DF3-7885-45B4-BDE8-1B50A5D20DFE}" type="presOf" srcId="{1CD5B9BA-4288-4954-89F0-52952DDE8BDC}" destId="{5F03601A-4311-4BD3-BF08-799C1E1D9EA1}" srcOrd="0" destOrd="0" presId="urn:microsoft.com/office/officeart/2005/8/layout/funnel1"/>
    <dgm:cxn modelId="{B4CB6269-1822-4FDD-8A57-66324F3BAF8D}" type="presParOf" srcId="{4DB2C51C-90EC-42F0-B188-D05FAD378591}" destId="{F3E582E5-6E55-4D26-86AE-59A84B6C7074}" srcOrd="0" destOrd="0" presId="urn:microsoft.com/office/officeart/2005/8/layout/funnel1"/>
    <dgm:cxn modelId="{803ADC45-3B9B-42C1-93A2-490EC7612E5D}" type="presParOf" srcId="{4DB2C51C-90EC-42F0-B188-D05FAD378591}" destId="{BC8637A5-5B91-4A12-8D7F-4947617CB818}" srcOrd="1" destOrd="0" presId="urn:microsoft.com/office/officeart/2005/8/layout/funnel1"/>
    <dgm:cxn modelId="{9B372C49-6FC5-43D7-AEF1-577752EEF65F}" type="presParOf" srcId="{4DB2C51C-90EC-42F0-B188-D05FAD378591}" destId="{430BA5A6-4C28-41BC-90DF-9D6D58A9C1EE}" srcOrd="2" destOrd="0" presId="urn:microsoft.com/office/officeart/2005/8/layout/funnel1"/>
    <dgm:cxn modelId="{D17F0E0D-066D-4EEC-8E5E-866C125B24F8}" type="presParOf" srcId="{4DB2C51C-90EC-42F0-B188-D05FAD378591}" destId="{0DA6FC76-3FE8-484C-BC16-2F2BBFBAA9E6}" srcOrd="3" destOrd="0" presId="urn:microsoft.com/office/officeart/2005/8/layout/funnel1"/>
    <dgm:cxn modelId="{94804345-CF4B-4522-8180-707E0DF51F01}" type="presParOf" srcId="{4DB2C51C-90EC-42F0-B188-D05FAD378591}" destId="{7474C2B3-67BF-41CF-9076-45BF49D87BAB}" srcOrd="4" destOrd="0" presId="urn:microsoft.com/office/officeart/2005/8/layout/funnel1"/>
    <dgm:cxn modelId="{D405309D-B661-4E98-BBDA-3D18984F2F0A}" type="presParOf" srcId="{4DB2C51C-90EC-42F0-B188-D05FAD378591}" destId="{5F03601A-4311-4BD3-BF08-799C1E1D9EA1}" srcOrd="5" destOrd="0" presId="urn:microsoft.com/office/officeart/2005/8/layout/funnel1"/>
    <dgm:cxn modelId="{D7EB374F-B2B6-4AC2-BC71-1FBD852A0E08}" type="presParOf" srcId="{4DB2C51C-90EC-42F0-B188-D05FAD378591}" destId="{DAF19439-38C8-42C4-9958-93248EBC172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3AF8A-669D-486D-BA3A-9ACC933B6AD9}">
      <dsp:nvSpPr>
        <dsp:cNvPr id="0" name=""/>
        <dsp:cNvSpPr/>
      </dsp:nvSpPr>
      <dsp:spPr>
        <a:xfrm>
          <a:off x="2607282" y="366739"/>
          <a:ext cx="2154663" cy="231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75"/>
              </a:lnTo>
              <a:lnTo>
                <a:pt x="2154663" y="167675"/>
              </a:lnTo>
              <a:lnTo>
                <a:pt x="2154663" y="2312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85845-06DE-4CC7-B240-C729BB6D2994}">
      <dsp:nvSpPr>
        <dsp:cNvPr id="0" name=""/>
        <dsp:cNvSpPr/>
      </dsp:nvSpPr>
      <dsp:spPr>
        <a:xfrm>
          <a:off x="2607282" y="366739"/>
          <a:ext cx="798670" cy="227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43"/>
              </a:lnTo>
              <a:lnTo>
                <a:pt x="798670" y="163643"/>
              </a:lnTo>
              <a:lnTo>
                <a:pt x="798670" y="2272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261E-EFEC-4EE6-BC58-EB96145765EA}">
      <dsp:nvSpPr>
        <dsp:cNvPr id="0" name=""/>
        <dsp:cNvSpPr/>
      </dsp:nvSpPr>
      <dsp:spPr>
        <a:xfrm>
          <a:off x="2027295" y="366739"/>
          <a:ext cx="579986" cy="235049"/>
        </a:xfrm>
        <a:custGeom>
          <a:avLst/>
          <a:gdLst/>
          <a:ahLst/>
          <a:cxnLst/>
          <a:rect l="0" t="0" r="0" b="0"/>
          <a:pathLst>
            <a:path>
              <a:moveTo>
                <a:pt x="579986" y="0"/>
              </a:moveTo>
              <a:lnTo>
                <a:pt x="579986" y="171429"/>
              </a:lnTo>
              <a:lnTo>
                <a:pt x="0" y="171429"/>
              </a:lnTo>
              <a:lnTo>
                <a:pt x="0" y="235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90F2E-512B-4849-B256-31A1FFC1CC87}">
      <dsp:nvSpPr>
        <dsp:cNvPr id="0" name=""/>
        <dsp:cNvSpPr/>
      </dsp:nvSpPr>
      <dsp:spPr>
        <a:xfrm>
          <a:off x="124998" y="1210495"/>
          <a:ext cx="180077" cy="1543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407"/>
              </a:lnTo>
              <a:lnTo>
                <a:pt x="180077" y="154340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0D26D-8023-46AC-8639-981F25C6086F}">
      <dsp:nvSpPr>
        <dsp:cNvPr id="0" name=""/>
        <dsp:cNvSpPr/>
      </dsp:nvSpPr>
      <dsp:spPr>
        <a:xfrm>
          <a:off x="124998" y="1210495"/>
          <a:ext cx="189656" cy="100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366"/>
              </a:lnTo>
              <a:lnTo>
                <a:pt x="189656" y="100836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CF491-85BD-48B1-8103-42207DF62A72}">
      <dsp:nvSpPr>
        <dsp:cNvPr id="0" name=""/>
        <dsp:cNvSpPr/>
      </dsp:nvSpPr>
      <dsp:spPr>
        <a:xfrm>
          <a:off x="124998" y="1210495"/>
          <a:ext cx="189656" cy="346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50"/>
              </a:lnTo>
              <a:lnTo>
                <a:pt x="189656" y="3464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38C90-6BB0-4FDC-AF96-33DB14D5D775}">
      <dsp:nvSpPr>
        <dsp:cNvPr id="0" name=""/>
        <dsp:cNvSpPr/>
      </dsp:nvSpPr>
      <dsp:spPr>
        <a:xfrm>
          <a:off x="624993" y="366739"/>
          <a:ext cx="1982288" cy="231480"/>
        </a:xfrm>
        <a:custGeom>
          <a:avLst/>
          <a:gdLst/>
          <a:ahLst/>
          <a:cxnLst/>
          <a:rect l="0" t="0" r="0" b="0"/>
          <a:pathLst>
            <a:path>
              <a:moveTo>
                <a:pt x="1982288" y="0"/>
              </a:moveTo>
              <a:lnTo>
                <a:pt x="1982288" y="167860"/>
              </a:lnTo>
              <a:lnTo>
                <a:pt x="0" y="167860"/>
              </a:lnTo>
              <a:lnTo>
                <a:pt x="0" y="2314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D21D7-FEAA-431F-9F0D-C4DC94982D1C}">
      <dsp:nvSpPr>
        <dsp:cNvPr id="0" name=""/>
        <dsp:cNvSpPr/>
      </dsp:nvSpPr>
      <dsp:spPr>
        <a:xfrm>
          <a:off x="1373115" y="2691"/>
          <a:ext cx="2468334" cy="364047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0886" y="20462"/>
        <a:ext cx="2432792" cy="328505"/>
      </dsp:txXfrm>
    </dsp:sp>
    <dsp:sp modelId="{CB7147D5-5DDA-46C0-A7DE-3623895EA2DE}">
      <dsp:nvSpPr>
        <dsp:cNvPr id="0" name=""/>
        <dsp:cNvSpPr/>
      </dsp:nvSpPr>
      <dsp:spPr>
        <a:xfrm>
          <a:off x="0" y="598219"/>
          <a:ext cx="1249987" cy="612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5а класс</a:t>
          </a:r>
        </a:p>
      </dsp:txBody>
      <dsp:txXfrm>
        <a:off x="29889" y="628108"/>
        <a:ext cx="1190209" cy="552497"/>
      </dsp:txXfrm>
    </dsp:sp>
    <dsp:sp modelId="{93B2F0F8-CA00-4B02-87DE-DE0333932AA3}">
      <dsp:nvSpPr>
        <dsp:cNvPr id="0" name=""/>
        <dsp:cNvSpPr/>
      </dsp:nvSpPr>
      <dsp:spPr>
        <a:xfrm>
          <a:off x="314655" y="1291366"/>
          <a:ext cx="1898877" cy="531159"/>
        </a:xfrm>
        <a:prstGeom prst="roundRect">
          <a:avLst/>
        </a:prstGeom>
        <a:solidFill>
          <a:srgbClr val="EF8D4B"/>
        </a:solidFill>
        <a:ln w="38100" cap="flat" cmpd="sng" algn="ctr">
          <a:solidFill>
            <a:srgbClr val="EA671E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Подгруппа 1</a:t>
          </a: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84" y="1317295"/>
        <a:ext cx="1847019" cy="479301"/>
      </dsp:txXfrm>
    </dsp:sp>
    <dsp:sp modelId="{E2791726-E2A4-4C81-BC3F-5B5CD10E4728}">
      <dsp:nvSpPr>
        <dsp:cNvPr id="0" name=""/>
        <dsp:cNvSpPr/>
      </dsp:nvSpPr>
      <dsp:spPr>
        <a:xfrm>
          <a:off x="314655" y="1949766"/>
          <a:ext cx="1902228" cy="538191"/>
        </a:xfrm>
        <a:prstGeom prst="roundRect">
          <a:avLst/>
        </a:prstGeom>
        <a:solidFill>
          <a:srgbClr val="EF8D4B"/>
        </a:solidFill>
        <a:ln w="38100" cap="flat" cmpd="sng" algn="ctr">
          <a:solidFill>
            <a:srgbClr val="EA671E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Подгруппа 2</a:t>
          </a: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927" y="1976038"/>
        <a:ext cx="1849684" cy="485647"/>
      </dsp:txXfrm>
    </dsp:sp>
    <dsp:sp modelId="{7E8E27BB-B442-4995-8AA2-841DD762C7A6}">
      <dsp:nvSpPr>
        <dsp:cNvPr id="0" name=""/>
        <dsp:cNvSpPr/>
      </dsp:nvSpPr>
      <dsp:spPr>
        <a:xfrm>
          <a:off x="305076" y="2564271"/>
          <a:ext cx="1900798" cy="379261"/>
        </a:xfrm>
        <a:prstGeom prst="roundRect">
          <a:avLst/>
        </a:prstGeom>
        <a:solidFill>
          <a:srgbClr val="EF8D4B"/>
        </a:solidFill>
        <a:ln w="38100" cap="flat" cmpd="sng" algn="ctr">
          <a:solidFill>
            <a:srgbClr val="EA671E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ДЗ класса</a:t>
          </a: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590" y="2582785"/>
        <a:ext cx="1863770" cy="342233"/>
      </dsp:txXfrm>
    </dsp:sp>
    <dsp:sp modelId="{C400DD90-0646-4375-A9FE-3045D70E5CBE}">
      <dsp:nvSpPr>
        <dsp:cNvPr id="0" name=""/>
        <dsp:cNvSpPr/>
      </dsp:nvSpPr>
      <dsp:spPr>
        <a:xfrm>
          <a:off x="1402302" y="601788"/>
          <a:ext cx="1249987" cy="6048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8б класс</a:t>
          </a:r>
        </a:p>
      </dsp:txBody>
      <dsp:txXfrm>
        <a:off x="1431827" y="631313"/>
        <a:ext cx="1190937" cy="545782"/>
      </dsp:txXfrm>
    </dsp:sp>
    <dsp:sp modelId="{46F52A52-4540-43F5-903D-91E35C69D983}">
      <dsp:nvSpPr>
        <dsp:cNvPr id="0" name=""/>
        <dsp:cNvSpPr/>
      </dsp:nvSpPr>
      <dsp:spPr>
        <a:xfrm>
          <a:off x="2780959" y="594002"/>
          <a:ext cx="1249987" cy="6048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11а класс</a:t>
          </a:r>
        </a:p>
      </dsp:txBody>
      <dsp:txXfrm>
        <a:off x="2810484" y="623527"/>
        <a:ext cx="1190937" cy="545782"/>
      </dsp:txXfrm>
    </dsp:sp>
    <dsp:sp modelId="{BEAD880E-DA4B-4447-9276-AA04914D5744}">
      <dsp:nvSpPr>
        <dsp:cNvPr id="0" name=""/>
        <dsp:cNvSpPr/>
      </dsp:nvSpPr>
      <dsp:spPr>
        <a:xfrm>
          <a:off x="4136001" y="598035"/>
          <a:ext cx="1251889" cy="6057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Учительская</a:t>
          </a:r>
        </a:p>
      </dsp:txBody>
      <dsp:txXfrm>
        <a:off x="4165571" y="627605"/>
        <a:ext cx="1192749" cy="546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82E5-6E55-4D26-86AE-59A84B6C7074}">
      <dsp:nvSpPr>
        <dsp:cNvPr id="0" name=""/>
        <dsp:cNvSpPr/>
      </dsp:nvSpPr>
      <dsp:spPr>
        <a:xfrm>
          <a:off x="1011480" y="307092"/>
          <a:ext cx="3696343" cy="238618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637A5-5B91-4A12-8D7F-4947617CB818}">
      <dsp:nvSpPr>
        <dsp:cNvPr id="0" name=""/>
        <dsp:cNvSpPr/>
      </dsp:nvSpPr>
      <dsp:spPr>
        <a:xfrm>
          <a:off x="2485504" y="4131910"/>
          <a:ext cx="716345" cy="458461"/>
        </a:xfrm>
        <a:prstGeom prst="downArrow">
          <a:avLst/>
        </a:prstGeom>
        <a:solidFill>
          <a:srgbClr val="FFC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BA5A6-4C28-41BC-90DF-9D6D58A9C1EE}">
      <dsp:nvSpPr>
        <dsp:cNvPr id="0" name=""/>
        <dsp:cNvSpPr/>
      </dsp:nvSpPr>
      <dsp:spPr>
        <a:xfrm>
          <a:off x="876199" y="4319360"/>
          <a:ext cx="4015845" cy="859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лицея 2021 год</a:t>
          </a:r>
        </a:p>
      </dsp:txBody>
      <dsp:txXfrm>
        <a:off x="876199" y="4319360"/>
        <a:ext cx="4015845" cy="859614"/>
      </dsp:txXfrm>
    </dsp:sp>
    <dsp:sp modelId="{0DA6FC76-3FE8-484C-BC16-2F2BBFBAA9E6}">
      <dsp:nvSpPr>
        <dsp:cNvPr id="0" name=""/>
        <dsp:cNvSpPr/>
      </dsp:nvSpPr>
      <dsp:spPr>
        <a:xfrm>
          <a:off x="1702045" y="1924293"/>
          <a:ext cx="2270414" cy="161929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от оказания платных услуг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2 523 440 руб.</a:t>
          </a:r>
        </a:p>
      </dsp:txBody>
      <dsp:txXfrm>
        <a:off x="2034539" y="2161433"/>
        <a:ext cx="1605426" cy="1145014"/>
      </dsp:txXfrm>
    </dsp:sp>
    <dsp:sp modelId="{7474C2B3-67BF-41CF-9076-45BF49D87BAB}">
      <dsp:nvSpPr>
        <dsp:cNvPr id="0" name=""/>
        <dsp:cNvSpPr/>
      </dsp:nvSpPr>
      <dsp:spPr>
        <a:xfrm>
          <a:off x="662074" y="349783"/>
          <a:ext cx="2548452" cy="166134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Добровольные благотворительные пожертвования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2 985 060 руб.</a:t>
          </a:r>
        </a:p>
      </dsp:txBody>
      <dsp:txXfrm>
        <a:off x="1035286" y="593081"/>
        <a:ext cx="1802028" cy="1174747"/>
      </dsp:txXfrm>
    </dsp:sp>
    <dsp:sp modelId="{5F03601A-4311-4BD3-BF08-799C1E1D9EA1}">
      <dsp:nvSpPr>
        <dsp:cNvPr id="0" name=""/>
        <dsp:cNvSpPr/>
      </dsp:nvSpPr>
      <dsp:spPr>
        <a:xfrm>
          <a:off x="3023189" y="426565"/>
          <a:ext cx="1977909" cy="1517740"/>
        </a:xfrm>
        <a:prstGeom prst="ellipse">
          <a:avLst/>
        </a:prstGeom>
        <a:solidFill>
          <a:srgbClr val="D236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Бюджетное финансирование лицея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44 344 185 руб.</a:t>
          </a:r>
        </a:p>
      </dsp:txBody>
      <dsp:txXfrm>
        <a:off x="3312847" y="648833"/>
        <a:ext cx="1398593" cy="1073204"/>
      </dsp:txXfrm>
    </dsp:sp>
    <dsp:sp modelId="{DAF19439-38C8-42C4-9958-93248EBC172C}">
      <dsp:nvSpPr>
        <dsp:cNvPr id="0" name=""/>
        <dsp:cNvSpPr/>
      </dsp:nvSpPr>
      <dsp:spPr>
        <a:xfrm>
          <a:off x="423059" y="0"/>
          <a:ext cx="4797595" cy="4078255"/>
        </a:xfrm>
        <a:prstGeom prst="funnel">
          <a:avLst/>
        </a:pr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82E5-6E55-4D26-86AE-59A84B6C7074}">
      <dsp:nvSpPr>
        <dsp:cNvPr id="0" name=""/>
        <dsp:cNvSpPr/>
      </dsp:nvSpPr>
      <dsp:spPr>
        <a:xfrm>
          <a:off x="941491" y="388880"/>
          <a:ext cx="3373845" cy="2205748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637A5-5B91-4A12-8D7F-4947617CB818}">
      <dsp:nvSpPr>
        <dsp:cNvPr id="0" name=""/>
        <dsp:cNvSpPr/>
      </dsp:nvSpPr>
      <dsp:spPr>
        <a:xfrm>
          <a:off x="2319753" y="3897236"/>
          <a:ext cx="668574" cy="427887"/>
        </a:xfrm>
        <a:prstGeom prst="downArrow">
          <a:avLst/>
        </a:prstGeom>
        <a:solidFill>
          <a:srgbClr val="FFC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BA5A6-4C28-41BC-90DF-9D6D58A9C1EE}">
      <dsp:nvSpPr>
        <dsp:cNvPr id="0" name=""/>
        <dsp:cNvSpPr/>
      </dsp:nvSpPr>
      <dsp:spPr>
        <a:xfrm>
          <a:off x="629663" y="4200744"/>
          <a:ext cx="4132979" cy="802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Поставлено оборудования 2021 год</a:t>
          </a:r>
        </a:p>
      </dsp:txBody>
      <dsp:txXfrm>
        <a:off x="629663" y="4200744"/>
        <a:ext cx="4132979" cy="802289"/>
      </dsp:txXfrm>
    </dsp:sp>
    <dsp:sp modelId="{0DA6FC76-3FE8-484C-BC16-2F2BBFBAA9E6}">
      <dsp:nvSpPr>
        <dsp:cNvPr id="0" name=""/>
        <dsp:cNvSpPr/>
      </dsp:nvSpPr>
      <dsp:spPr>
        <a:xfrm>
          <a:off x="1591899" y="1900819"/>
          <a:ext cx="2119007" cy="1304811"/>
        </a:xfrm>
        <a:prstGeom prst="ellipse">
          <a:avLst/>
        </a:prstGeom>
        <a:solidFill>
          <a:srgbClr val="EF8D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Родители-благотворители лицея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1 334 540 руб.</a:t>
          </a:r>
        </a:p>
      </dsp:txBody>
      <dsp:txXfrm>
        <a:off x="1902220" y="2091904"/>
        <a:ext cx="1498365" cy="922641"/>
      </dsp:txXfrm>
    </dsp:sp>
    <dsp:sp modelId="{7474C2B3-67BF-41CF-9076-45BF49D87BAB}">
      <dsp:nvSpPr>
        <dsp:cNvPr id="0" name=""/>
        <dsp:cNvSpPr/>
      </dsp:nvSpPr>
      <dsp:spPr>
        <a:xfrm>
          <a:off x="840786" y="367328"/>
          <a:ext cx="1932776" cy="1550553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г. Хабаровска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216 500 руб.</a:t>
          </a:r>
        </a:p>
      </dsp:txBody>
      <dsp:txXfrm>
        <a:off x="1123834" y="594401"/>
        <a:ext cx="1366680" cy="1096407"/>
      </dsp:txXfrm>
    </dsp:sp>
    <dsp:sp modelId="{5F03601A-4311-4BD3-BF08-799C1E1D9EA1}">
      <dsp:nvSpPr>
        <dsp:cNvPr id="0" name=""/>
        <dsp:cNvSpPr/>
      </dsp:nvSpPr>
      <dsp:spPr>
        <a:xfrm>
          <a:off x="2610355" y="433778"/>
          <a:ext cx="1948107" cy="138280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образования ХК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1 020 310 руб.</a:t>
          </a:r>
        </a:p>
      </dsp:txBody>
      <dsp:txXfrm>
        <a:off x="2895649" y="636285"/>
        <a:ext cx="1377519" cy="977792"/>
      </dsp:txXfrm>
    </dsp:sp>
    <dsp:sp modelId="{DAF19439-38C8-42C4-9958-93248EBC172C}">
      <dsp:nvSpPr>
        <dsp:cNvPr id="0" name=""/>
        <dsp:cNvSpPr/>
      </dsp:nvSpPr>
      <dsp:spPr>
        <a:xfrm>
          <a:off x="404955" y="0"/>
          <a:ext cx="4477659" cy="3806289"/>
        </a:xfrm>
        <a:prstGeom prst="funnel">
          <a:avLst/>
        </a:pr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41CE-9810-469A-BDAE-9BFAD9B37B6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F8B4-0FF0-40D6-88BA-73F4EE23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Изменить нижний текст- укрупнить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F030-9899-410B-9867-C19354C52D5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7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589" indent="-282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598" indent="-2257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0037" indent="-2257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1477" indent="-2257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2916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435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579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7234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0518FE-29B6-4FDC-9EC9-CE1C10A67E37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071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F030-9899-410B-9867-C19354C52D5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7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1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5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0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9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2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8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6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65D-A9C3-4818-BDD3-DAFD471B9E08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9DFD-4B5F-48A7-A2B5-3A32BE7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olimpkhv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6.jpeg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jpg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12.wmf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1313392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качественного образовательного результата обучающихся в системе школьного образования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Полозова ВВ, заслуженный учитель РФ,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«Лицей инновационных технологий» г. Хабаровска</a:t>
            </a:r>
          </a:p>
        </p:txBody>
      </p:sp>
    </p:spTree>
    <p:extLst>
      <p:ext uri="{BB962C8B-B14F-4D97-AF65-F5344CB8AC3E}">
        <p14:creationId xmlns:p14="http://schemas.microsoft.com/office/powerpoint/2010/main" val="24960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26" y="2156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лицея в городской олимпиаде по математике имени Г.И.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Невельского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4 – 7-х классов общеобразовательных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города Хабаровска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9113" y="1371600"/>
            <a:ext cx="5181600" cy="481530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олимпиады: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ТОГУ, Управление образования администрации города Хабаровска,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Хабаровска «Лицей инновационных технологий»,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«Сервисная компания «Колымская».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олимпиады: </a:t>
            </a:r>
            <a:r>
              <a:rPr lang="en-US" sz="2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olimpkhv</a:t>
            </a:r>
            <a:r>
              <a:rPr lang="ru-RU" sz="2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премия: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30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премии выплачиваются за счет средств ООО «СК «Колымская».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12" y="1828630"/>
            <a:ext cx="5181600" cy="621792"/>
          </a:xfrm>
          <a:ln w="38100">
            <a:solidFill>
              <a:srgbClr val="EA671E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36" y="2499309"/>
            <a:ext cx="3517073" cy="2376000"/>
          </a:xfrm>
          <a:prstGeom prst="rect">
            <a:avLst/>
          </a:prstGeom>
          <a:ln w="38100">
            <a:solidFill>
              <a:srgbClr val="EA671E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48" y="3548161"/>
            <a:ext cx="3564000" cy="2376000"/>
          </a:xfrm>
          <a:prstGeom prst="rect">
            <a:avLst/>
          </a:prstGeom>
          <a:ln w="38100">
            <a:solidFill>
              <a:srgbClr val="EA671E"/>
            </a:solidFill>
          </a:ln>
        </p:spPr>
      </p:pic>
    </p:spTree>
    <p:extLst>
      <p:ext uri="{BB962C8B-B14F-4D97-AF65-F5344CB8AC3E}">
        <p14:creationId xmlns:p14="http://schemas.microsoft.com/office/powerpoint/2010/main" val="4935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01078" y="155692"/>
            <a:ext cx="8723312" cy="96743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altLang="ru-RU" dirty="0"/>
              <a:t>	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обучающихся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</a:t>
            </a:r>
            <a:endParaRPr lang="ru-RU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86" y="2504660"/>
            <a:ext cx="5626801" cy="3751200"/>
          </a:xfrm>
          <a:prstGeom prst="rect">
            <a:avLst/>
          </a:prstGeom>
          <a:ln w="38100">
            <a:solidFill>
              <a:srgbClr val="EA671E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/>
          <a:stretch/>
        </p:blipFill>
        <p:spPr>
          <a:xfrm>
            <a:off x="1186517" y="2504660"/>
            <a:ext cx="3860643" cy="3750494"/>
          </a:xfrm>
          <a:prstGeom prst="rect">
            <a:avLst/>
          </a:prstGeom>
          <a:ln w="38100">
            <a:solidFill>
              <a:srgbClr val="EA671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77795" y="1123122"/>
            <a:ext cx="10591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Вандышев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 ДВГУПС стал одним из 200 победителей всероссийского конкурса «Твой ход» президентской программы «Россия –страна возможностей», выиграл 1 миллион рублей в ноябре 2021г. </a:t>
            </a:r>
            <a:endParaRPr lang="ru-RU" alt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5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21" y="202095"/>
            <a:ext cx="1094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рефератов в научно-исследовательской работе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252" y="929492"/>
            <a:ext cx="1109133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в продуктах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Ж…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Маргарита, 10 класс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антенатальной гипоксии на тканевой гомеостаз миокарда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млекопитающих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Л…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С., 11 класс 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Ртуть и другие тяжелые металлы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ихтеофауне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амурского бассейна (среднего и нижнего Амура)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П…. Е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напитка (кока-кола) на состояние полости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Ю…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Татьяна, 10 класс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электромагнитных излучений на живые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С…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Михаил, 10 класс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Диабет—загадочная болезнь или образ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жизни? 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К….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Людмила,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листьев  комнатных растений улавливать пыль.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Ж…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Дарья, 7 класс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Выращивание фасоли на разных питательных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С…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Рима, 6 класс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солей тяжелых металлов на рост и развитие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В…Анастасия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класс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арахиса в условиях Дальнего Востока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Анастасия, 11 класс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Абсорбенты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ионные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обменники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процессах очистки природных и сточных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П… Анна,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применения процессов коррозии в аналитических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Б… Борис,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Клеточные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механизмы повреждающего действия стресса: состояние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эритроционных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мембран белых крыс, перенесших эмоциональный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А.. Елена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>
              <a:spcBef>
                <a:spcPts val="300"/>
              </a:spcBef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3805963" y="58386"/>
            <a:ext cx="4520014" cy="170024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ПФДО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952" t="2554" r="10399" b="5477"/>
          <a:stretch/>
        </p:blipFill>
        <p:spPr>
          <a:xfrm>
            <a:off x="5442417" y="620154"/>
            <a:ext cx="1234608" cy="1161536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6065971" y="1796522"/>
            <a:ext cx="0" cy="3809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4301511" y="2186988"/>
            <a:ext cx="3528919" cy="74243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дополнительного образования лицея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2213912" y="3354809"/>
            <a:ext cx="0" cy="3809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223781" y="3785127"/>
            <a:ext cx="3484607" cy="53922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Кружки, секции, клубы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79BB723-B707-45CE-87BF-94F4B1E5D2B1}"/>
              </a:ext>
            </a:extLst>
          </p:cNvPr>
          <p:cNvCxnSpPr/>
          <p:nvPr/>
        </p:nvCxnSpPr>
        <p:spPr>
          <a:xfrm flipV="1">
            <a:off x="2194034" y="3338938"/>
            <a:ext cx="7901638" cy="4346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6052680" y="3394662"/>
            <a:ext cx="0" cy="3809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4546609" y="3768864"/>
            <a:ext cx="3397049" cy="51418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ЛСК «Движение вверх»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5152962" y="4657614"/>
            <a:ext cx="39551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5547095" y="5267181"/>
            <a:ext cx="2396563" cy="38534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</a:p>
        </p:txBody>
      </p:sp>
      <p:sp>
        <p:nvSpPr>
          <p:cNvPr id="19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5557997" y="5910273"/>
            <a:ext cx="2385661" cy="37751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</p:txBody>
      </p:sp>
      <p:sp>
        <p:nvSpPr>
          <p:cNvPr id="20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5537571" y="4403627"/>
            <a:ext cx="2406088" cy="654609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«Седьмая параллель»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8591700" y="3757333"/>
            <a:ext cx="3430135" cy="50145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 конкурсах, акциях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D79BB723-B707-45CE-87BF-94F4B1E5D2B1}"/>
              </a:ext>
            </a:extLst>
          </p:cNvPr>
          <p:cNvCxnSpPr/>
          <p:nvPr/>
        </p:nvCxnSpPr>
        <p:spPr>
          <a:xfrm flipV="1">
            <a:off x="2056132" y="4333876"/>
            <a:ext cx="23031" cy="204343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2082334" y="4698323"/>
            <a:ext cx="408439" cy="48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 flipH="1" flipV="1">
            <a:off x="1697069" y="4993985"/>
            <a:ext cx="359063" cy="1786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51659" y="4412483"/>
            <a:ext cx="1611825" cy="91039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Историко-краеведческий журнал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«Хабар»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2500770" y="4409664"/>
            <a:ext cx="1878273" cy="654609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778" y="2209904"/>
            <a:ext cx="389649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поддержка и развитие способностей и талантов лицеистов, ранняя профориентация обучающихся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28188" y="302513"/>
            <a:ext cx="4521048" cy="30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6052680" y="2938947"/>
            <a:ext cx="0" cy="3809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10082264" y="3319887"/>
            <a:ext cx="0" cy="3809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2101661" y="5409438"/>
            <a:ext cx="408439" cy="48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2510414" y="5197569"/>
            <a:ext cx="1878273" cy="53330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D79BB723-B707-45CE-87BF-94F4B1E5D2B1}"/>
              </a:ext>
            </a:extLst>
          </p:cNvPr>
          <p:cNvCxnSpPr/>
          <p:nvPr/>
        </p:nvCxnSpPr>
        <p:spPr>
          <a:xfrm flipH="1" flipV="1">
            <a:off x="5120832" y="4296890"/>
            <a:ext cx="10486" cy="18918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5146318" y="5435012"/>
            <a:ext cx="39551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9190247" y="5473294"/>
            <a:ext cx="2799039" cy="61365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проект «Билет в будущее»</a:t>
            </a:r>
          </a:p>
        </p:txBody>
      </p:sp>
      <p:sp>
        <p:nvSpPr>
          <p:cNvPr id="45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9231122" y="6150686"/>
            <a:ext cx="2780311" cy="593709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проект «Пушкинская карта»</a:t>
            </a:r>
          </a:p>
        </p:txBody>
      </p:sp>
      <p:sp>
        <p:nvSpPr>
          <p:cNvPr id="46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9186914" y="4321965"/>
            <a:ext cx="2802372" cy="446947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</a:p>
        </p:txBody>
      </p:sp>
      <p:sp>
        <p:nvSpPr>
          <p:cNvPr id="47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9187000" y="4839466"/>
            <a:ext cx="2802286" cy="56997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«Большая перемена»</a:t>
            </a:r>
          </a:p>
        </p:txBody>
      </p:sp>
      <p:sp>
        <p:nvSpPr>
          <p:cNvPr id="48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37527" y="5870426"/>
            <a:ext cx="1638873" cy="94947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любителей английского языка «Успех»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2502894" y="5861443"/>
            <a:ext cx="1876150" cy="654609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Кружок «Волшебная глина»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51659" y="5394615"/>
            <a:ext cx="1616694" cy="41286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Сольное пение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 flipH="1" flipV="1">
            <a:off x="1668353" y="5652523"/>
            <a:ext cx="359063" cy="1786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 flipH="1" flipV="1">
            <a:off x="1676277" y="6335414"/>
            <a:ext cx="379855" cy="1331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2092332" y="6087774"/>
            <a:ext cx="408439" cy="48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5162487" y="6150686"/>
            <a:ext cx="39551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D79BB723-B707-45CE-87BF-94F4B1E5D2B1}"/>
              </a:ext>
            </a:extLst>
          </p:cNvPr>
          <p:cNvCxnSpPr/>
          <p:nvPr/>
        </p:nvCxnSpPr>
        <p:spPr>
          <a:xfrm flipH="1" flipV="1">
            <a:off x="8781880" y="4252115"/>
            <a:ext cx="9438" cy="216329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8813465" y="4552839"/>
            <a:ext cx="39551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8791404" y="5143961"/>
            <a:ext cx="39551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8800929" y="5728001"/>
            <a:ext cx="39551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8813465" y="6363989"/>
            <a:ext cx="39551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591700" y="2168365"/>
            <a:ext cx="3388061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дополнительных общеобразовательных общеразвивающих программ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1715" y="242887"/>
            <a:ext cx="3714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«Каждый ребенок одарен, раскрыть его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способности – наша задача. В этом - успех России».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</a:t>
            </a:r>
            <a:r>
              <a:rPr lang="ru-RU" sz="13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В.В. Путин, из обращения  </a:t>
            </a:r>
          </a:p>
          <a:p>
            <a:r>
              <a:rPr lang="ru-RU" sz="13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к Федеральному собранию</a:t>
            </a:r>
            <a:endParaRPr lang="ru-RU" sz="1300" i="1" dirty="0">
              <a:solidFill>
                <a:srgbClr val="002060"/>
              </a:solidFill>
            </a:endParaRP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 flipV="1">
            <a:off x="8211115" y="2517952"/>
            <a:ext cx="338511" cy="82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 flipH="1" flipV="1">
            <a:off x="7872436" y="2509019"/>
            <a:ext cx="359063" cy="1786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614" y="269699"/>
            <a:ext cx="11295993" cy="881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города Хабаровска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3458231" y="1032639"/>
            <a:ext cx="4519120" cy="1037957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для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города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12">
            <a:extLst>
              <a:ext uri="{FF2B5EF4-FFF2-40B4-BE49-F238E27FC236}">
                <a16:creationId xmlns:a16="http://schemas.microsoft.com/office/drawing/2014/main" xmlns="" id="{315D297F-75E2-4AE6-A37D-8012AEDA022D}"/>
              </a:ext>
            </a:extLst>
          </p:cNvPr>
          <p:cNvSpPr/>
          <p:nvPr/>
        </p:nvSpPr>
        <p:spPr>
          <a:xfrm>
            <a:off x="139590" y="3070026"/>
            <a:ext cx="4104419" cy="1037957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раннего развития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(физика, математика, информатика)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xmlns="" id="{6D63024B-2AC5-4175-A69D-0073A09361A2}"/>
              </a:ext>
            </a:extLst>
          </p:cNvPr>
          <p:cNvSpPr/>
          <p:nvPr/>
        </p:nvSpPr>
        <p:spPr>
          <a:xfrm>
            <a:off x="4892893" y="3060462"/>
            <a:ext cx="4760694" cy="1037957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Школа будущего пятиклассника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(математика, информатика, русский язык)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</a:p>
        </p:txBody>
      </p:sp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xmlns="" id="{C1CCF322-BAAB-4B6E-BEF9-8BDAF9B131BC}"/>
              </a:ext>
            </a:extLst>
          </p:cNvPr>
          <p:cNvSpPr/>
          <p:nvPr/>
        </p:nvSpPr>
        <p:spPr>
          <a:xfrm>
            <a:off x="2725134" y="5064364"/>
            <a:ext cx="3494362" cy="1037957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ОГЭ и ЕГЭ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11 класс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xmlns="" id="{0F3EE697-755D-4705-B0B0-898847820248}"/>
              </a:ext>
            </a:extLst>
          </p:cNvPr>
          <p:cNvSpPr/>
          <p:nvPr/>
        </p:nvSpPr>
        <p:spPr>
          <a:xfrm>
            <a:off x="8142890" y="5066316"/>
            <a:ext cx="3736427" cy="1037957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Школа будущего восьмиклассника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(математика, русский язык)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79BB723-B707-45CE-87BF-94F4B1E5D2B1}"/>
              </a:ext>
            </a:extLst>
          </p:cNvPr>
          <p:cNvCxnSpPr/>
          <p:nvPr/>
        </p:nvCxnSpPr>
        <p:spPr>
          <a:xfrm flipV="1">
            <a:off x="1907628" y="2467303"/>
            <a:ext cx="8253248" cy="551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6C7E0525-20A6-43BE-BF10-45F4802784EC}"/>
              </a:ext>
            </a:extLst>
          </p:cNvPr>
          <p:cNvCxnSpPr/>
          <p:nvPr/>
        </p:nvCxnSpPr>
        <p:spPr>
          <a:xfrm>
            <a:off x="1947043" y="2514600"/>
            <a:ext cx="0" cy="5458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2F7AA596-D215-4B59-AA48-77BAB61B9AEC}"/>
              </a:ext>
            </a:extLst>
          </p:cNvPr>
          <p:cNvCxnSpPr>
            <a:endCxn id="8" idx="0"/>
          </p:cNvCxnSpPr>
          <p:nvPr/>
        </p:nvCxnSpPr>
        <p:spPr>
          <a:xfrm>
            <a:off x="4469524" y="2514600"/>
            <a:ext cx="2791" cy="25497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CD6F89C-7D5B-4CD7-9E4B-CD8ECF787274}"/>
              </a:ext>
            </a:extLst>
          </p:cNvPr>
          <p:cNvCxnSpPr>
            <a:cxnSpLocks/>
          </p:cNvCxnSpPr>
          <p:nvPr/>
        </p:nvCxnSpPr>
        <p:spPr>
          <a:xfrm>
            <a:off x="5717791" y="2102128"/>
            <a:ext cx="0" cy="3809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BA03484D-7909-47DD-A888-1414771C916B}"/>
              </a:ext>
            </a:extLst>
          </p:cNvPr>
          <p:cNvCxnSpPr/>
          <p:nvPr/>
        </p:nvCxnSpPr>
        <p:spPr>
          <a:xfrm>
            <a:off x="10121461" y="2467303"/>
            <a:ext cx="0" cy="259706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A5241ACC-5FD0-462B-AD62-5B1CF6B2E4CF}"/>
              </a:ext>
            </a:extLst>
          </p:cNvPr>
          <p:cNvCxnSpPr/>
          <p:nvPr/>
        </p:nvCxnSpPr>
        <p:spPr>
          <a:xfrm>
            <a:off x="7220608" y="2524164"/>
            <a:ext cx="0" cy="5458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5713286" y="847127"/>
            <a:ext cx="2058" cy="60108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61917" y="562766"/>
            <a:ext cx="2111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лицея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3643" y="408501"/>
            <a:ext cx="5906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с централизованным администрированием 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762921"/>
              </p:ext>
            </p:extLst>
          </p:nvPr>
        </p:nvGraphicFramePr>
        <p:xfrm>
          <a:off x="6314608" y="3311542"/>
          <a:ext cx="2802340" cy="350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Image" r:id="rId3" imgW="3822120" imgH="5231520" progId="Photoshop.Image.13">
                  <p:embed/>
                </p:oleObj>
              </mc:Choice>
              <mc:Fallback>
                <p:oleObj name="Image" r:id="rId3" imgW="3822120" imgH="5231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4608" y="3311542"/>
                        <a:ext cx="2802340" cy="3505737"/>
                      </a:xfrm>
                      <a:prstGeom prst="rect">
                        <a:avLst/>
                      </a:prstGeom>
                      <a:ln w="38100">
                        <a:solidFill>
                          <a:srgbClr val="EA671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58431" y="1239498"/>
            <a:ext cx="6211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системного администратора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виртуального коллектива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классов и учителей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3.Рассылка приглашений для регистрации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обучающимся и учителям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Распределение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 учителей по классам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и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351" y="25637"/>
            <a:ext cx="1206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платформы дистанционного взаимодействия педагогов с учащимися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98989651"/>
              </p:ext>
            </p:extLst>
          </p:nvPr>
        </p:nvGraphicFramePr>
        <p:xfrm>
          <a:off x="123568" y="1151386"/>
          <a:ext cx="5387891" cy="294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8C095F46-4B08-451D-9D7E-DB25E215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2" y="519849"/>
            <a:ext cx="1263479" cy="9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78" y="2857761"/>
            <a:ext cx="2268000" cy="2268000"/>
          </a:xfrm>
          <a:prstGeom prst="rect">
            <a:avLst/>
          </a:prstGeom>
          <a:ln w="38100">
            <a:solidFill>
              <a:srgbClr val="EA671E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180" y="4351498"/>
            <a:ext cx="2268000" cy="2268000"/>
          </a:xfrm>
          <a:prstGeom prst="rect">
            <a:avLst/>
          </a:prstGeom>
          <a:ln w="38100">
            <a:solidFill>
              <a:srgbClr val="EA671E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8791" y="3930411"/>
            <a:ext cx="2268000" cy="2268000"/>
          </a:xfrm>
          <a:prstGeom prst="rect">
            <a:avLst/>
          </a:prstGeom>
          <a:ln w="38100">
            <a:solidFill>
              <a:srgbClr val="EA671E"/>
            </a:solidFill>
          </a:ln>
        </p:spPr>
      </p:pic>
    </p:spTree>
    <p:extLst>
      <p:ext uri="{BB962C8B-B14F-4D97-AF65-F5344CB8AC3E}">
        <p14:creationId xmlns:p14="http://schemas.microsoft.com/office/powerpoint/2010/main" val="4247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24" y="166560"/>
            <a:ext cx="10515600" cy="74583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 повышения качества образования лицея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806354" y="2790047"/>
            <a:ext cx="1800000" cy="16200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EA6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содержания образовательных программ</a:t>
            </a:r>
          </a:p>
        </p:txBody>
      </p:sp>
      <p:grpSp>
        <p:nvGrpSpPr>
          <p:cNvPr id="210" name="Группа 209"/>
          <p:cNvGrpSpPr/>
          <p:nvPr/>
        </p:nvGrpSpPr>
        <p:grpSpPr>
          <a:xfrm>
            <a:off x="489568" y="917985"/>
            <a:ext cx="11001590" cy="5698526"/>
            <a:chOff x="381223" y="1518675"/>
            <a:chExt cx="11001590" cy="5082593"/>
          </a:xfrm>
          <a:solidFill>
            <a:srgbClr val="EF8D4B"/>
          </a:solidFill>
        </p:grpSpPr>
        <p:grpSp>
          <p:nvGrpSpPr>
            <p:cNvPr id="35" name="Группа 34"/>
            <p:cNvGrpSpPr/>
            <p:nvPr/>
          </p:nvGrpSpPr>
          <p:grpSpPr>
            <a:xfrm>
              <a:off x="8143662" y="1531414"/>
              <a:ext cx="2438400" cy="632349"/>
              <a:chOff x="8727070" y="1586976"/>
              <a:chExt cx="2438400" cy="632349"/>
            </a:xfrm>
            <a:grpFill/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8727070" y="1586976"/>
                <a:ext cx="2438400" cy="209550"/>
              </a:xfrm>
              <a:prstGeom prst="roundRect">
                <a:avLst/>
              </a:prstGeom>
              <a:solidFill>
                <a:srgbClr val="EF8D4B"/>
              </a:solidFill>
              <a:ln w="38100">
                <a:solidFill>
                  <a:srgbClr val="EA671E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Внешний</a:t>
                </a: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0323961" y="1787841"/>
                <a:ext cx="9525" cy="227508"/>
              </a:xfrm>
              <a:prstGeom prst="line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9155906" y="2000251"/>
                <a:ext cx="1957388" cy="0"/>
              </a:xfrm>
              <a:prstGeom prst="line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9155906" y="2000251"/>
                <a:ext cx="0" cy="219074"/>
              </a:xfrm>
              <a:prstGeom prst="straightConnector1">
                <a:avLst/>
              </a:prstGeom>
              <a:grpFill/>
              <a:ln>
                <a:noFill/>
                <a:tailEnd type="triangle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11094244" y="2018208"/>
                <a:ext cx="19050" cy="201117"/>
              </a:xfrm>
              <a:prstGeom prst="straightConnector1">
                <a:avLst/>
              </a:prstGeom>
              <a:grpFill/>
              <a:ln>
                <a:noFill/>
                <a:tailEnd type="triangle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Скругленный прямоугольник 4"/>
            <p:cNvSpPr/>
            <p:nvPr/>
          </p:nvSpPr>
          <p:spPr>
            <a:xfrm rot="16200000">
              <a:off x="100589" y="2340113"/>
              <a:ext cx="854449" cy="216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16200000">
              <a:off x="-203060" y="3845749"/>
              <a:ext cx="1445142" cy="216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 rot="16200000">
              <a:off x="-165039" y="5613562"/>
              <a:ext cx="1307672" cy="21514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езультаты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9770033" y="2303128"/>
              <a:ext cx="1600201" cy="674287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EA6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-венный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356180" y="3178109"/>
              <a:ext cx="1800000" cy="1444900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EA6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 за выполнением лицензионных показателей и уставной деятельности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981160" y="4868976"/>
              <a:ext cx="2736000" cy="256871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EA6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Лицензии, аккредитация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9957631" y="4883972"/>
              <a:ext cx="1425182" cy="1598452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EA6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Внешние рецензии: экспертные заключения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6951293" y="6292940"/>
              <a:ext cx="2736000" cy="256871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EA6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Медицинские исследования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970280" y="5934293"/>
              <a:ext cx="2736000" cy="256871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EA6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Национальные исследования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970280" y="5578941"/>
              <a:ext cx="2736000" cy="256871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EA6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6970280" y="5233096"/>
              <a:ext cx="2736000" cy="256871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EA6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ГИА (ОГЭ, ЕГЭ, ГВЭ)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438400" y="1518675"/>
              <a:ext cx="2438400" cy="209550"/>
            </a:xfrm>
            <a:prstGeom prst="roundRect">
              <a:avLst/>
            </a:prstGeom>
            <a:solidFill>
              <a:srgbClr val="EF8D4B"/>
            </a:solidFill>
            <a:ln w="38100">
              <a:solidFill>
                <a:srgbClr val="EA671E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Внутренний</a:t>
              </a: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604136" y="1974915"/>
              <a:ext cx="406800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657600" y="1746073"/>
              <a:ext cx="0" cy="209551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1609725" y="1976259"/>
              <a:ext cx="0" cy="290955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5672136" y="1984382"/>
              <a:ext cx="0" cy="290955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Скругленный прямоугольник 53"/>
            <p:cNvSpPr/>
            <p:nvPr/>
          </p:nvSpPr>
          <p:spPr>
            <a:xfrm>
              <a:off x="781050" y="2270936"/>
              <a:ext cx="1657350" cy="46513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EA671E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Самоконтроль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2928328" y="3208206"/>
              <a:ext cx="1546624" cy="1391445"/>
            </a:xfrm>
            <a:prstGeom prst="roundRect">
              <a:avLst/>
            </a:prstGeom>
            <a:ln w="38100">
              <a:solidFill>
                <a:srgbClr val="EA67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уровня знаний обучающихся</a:t>
              </a: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4837919" y="3200756"/>
              <a:ext cx="1916908" cy="1391445"/>
            </a:xfrm>
            <a:prstGeom prst="roundRect">
              <a:avLst/>
            </a:prstGeom>
            <a:ln w="38100">
              <a:solidFill>
                <a:srgbClr val="EA67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уровня образовательных программ</a:t>
              </a:r>
            </a:p>
          </p:txBody>
        </p:sp>
        <p:cxnSp>
          <p:nvCxnSpPr>
            <p:cNvPr id="66" name="Прямая со стрелкой 65"/>
            <p:cNvCxnSpPr/>
            <p:nvPr/>
          </p:nvCxnSpPr>
          <p:spPr>
            <a:xfrm>
              <a:off x="3657600" y="1991324"/>
              <a:ext cx="0" cy="290955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Скругленный прямоугольник 68"/>
            <p:cNvSpPr/>
            <p:nvPr/>
          </p:nvSpPr>
          <p:spPr>
            <a:xfrm>
              <a:off x="2960399" y="4929054"/>
              <a:ext cx="3744000" cy="473081"/>
            </a:xfrm>
            <a:prstGeom prst="roundRect">
              <a:avLst/>
            </a:prstGeom>
            <a:ln w="38100">
              <a:solidFill>
                <a:srgbClr val="EA67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качества подготовки выпускников</a:t>
              </a: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841132" y="5777054"/>
              <a:ext cx="3642124" cy="752333"/>
            </a:xfrm>
            <a:prstGeom prst="roundRect">
              <a:avLst/>
            </a:prstGeom>
            <a:ln w="38100">
              <a:solidFill>
                <a:srgbClr val="EA67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образовательных программ, их корректировка</a:t>
              </a: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746230" y="3049901"/>
              <a:ext cx="1755123" cy="145950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EA671E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Самоанализ и определение уровня системы управления качеством</a:t>
              </a: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776300" y="4917149"/>
              <a:ext cx="1741289" cy="55847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EA671E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рисков и ошибок</a:t>
              </a: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799929" y="5768225"/>
              <a:ext cx="1759756" cy="69249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EA671E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стратегического плана</a:t>
              </a: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>
              <a:off x="8210280" y="5134810"/>
              <a:ext cx="0" cy="96327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flipH="1">
              <a:off x="3721186" y="4608573"/>
              <a:ext cx="0" cy="290955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5736739" y="4610051"/>
              <a:ext cx="0" cy="290955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>
              <a:cxnSpLocks/>
            </p:cNvCxnSpPr>
            <p:nvPr/>
          </p:nvCxnSpPr>
          <p:spPr>
            <a:xfrm>
              <a:off x="4768162" y="5410999"/>
              <a:ext cx="0" cy="353198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>
              <a:cxnSpLocks/>
            </p:cNvCxnSpPr>
            <p:nvPr/>
          </p:nvCxnSpPr>
          <p:spPr>
            <a:xfrm>
              <a:off x="2559685" y="6114474"/>
              <a:ext cx="281447" cy="0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 стрелкой 142"/>
            <p:cNvCxnSpPr/>
            <p:nvPr/>
          </p:nvCxnSpPr>
          <p:spPr>
            <a:xfrm flipV="1">
              <a:off x="2501353" y="5245779"/>
              <a:ext cx="468000" cy="0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1676829" y="5393204"/>
              <a:ext cx="0" cy="371475"/>
            </a:xfrm>
            <a:prstGeom prst="line">
              <a:avLst/>
            </a:prstGeom>
            <a:grpFill/>
            <a:ln w="38100">
              <a:solidFill>
                <a:srgbClr val="EA67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 стрелкой 149"/>
            <p:cNvCxnSpPr/>
            <p:nvPr/>
          </p:nvCxnSpPr>
          <p:spPr>
            <a:xfrm>
              <a:off x="1619671" y="2738957"/>
              <a:ext cx="0" cy="290955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 стрелкой 158"/>
            <p:cNvCxnSpPr/>
            <p:nvPr/>
          </p:nvCxnSpPr>
          <p:spPr>
            <a:xfrm flipV="1">
              <a:off x="528994" y="1808551"/>
              <a:ext cx="0" cy="220535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 стрелкой 162"/>
            <p:cNvCxnSpPr/>
            <p:nvPr/>
          </p:nvCxnSpPr>
          <p:spPr>
            <a:xfrm>
              <a:off x="516663" y="2879954"/>
              <a:ext cx="9303" cy="176609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 стрелкой 165"/>
            <p:cNvCxnSpPr/>
            <p:nvPr/>
          </p:nvCxnSpPr>
          <p:spPr>
            <a:xfrm>
              <a:off x="491621" y="4678987"/>
              <a:ext cx="0" cy="209550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 стрелкой 167"/>
            <p:cNvCxnSpPr/>
            <p:nvPr/>
          </p:nvCxnSpPr>
          <p:spPr>
            <a:xfrm flipH="1" flipV="1">
              <a:off x="528553" y="3050227"/>
              <a:ext cx="1" cy="177801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 стрелкой 171"/>
            <p:cNvCxnSpPr>
              <a:stCxn id="9" idx="1"/>
            </p:cNvCxnSpPr>
            <p:nvPr/>
          </p:nvCxnSpPr>
          <p:spPr>
            <a:xfrm>
              <a:off x="488798" y="6374970"/>
              <a:ext cx="0" cy="22629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 стрелкой 174"/>
            <p:cNvCxnSpPr/>
            <p:nvPr/>
          </p:nvCxnSpPr>
          <p:spPr>
            <a:xfrm flipV="1">
              <a:off x="488798" y="4871160"/>
              <a:ext cx="0" cy="193970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/>
            <p:nvPr/>
          </p:nvCxnSpPr>
          <p:spPr>
            <a:xfrm>
              <a:off x="2433106" y="2539206"/>
              <a:ext cx="247650" cy="0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я соединительная линия 191"/>
            <p:cNvCxnSpPr/>
            <p:nvPr/>
          </p:nvCxnSpPr>
          <p:spPr>
            <a:xfrm>
              <a:off x="2680756" y="2539206"/>
              <a:ext cx="0" cy="2500387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/>
            <p:cNvCxnSpPr/>
            <p:nvPr/>
          </p:nvCxnSpPr>
          <p:spPr>
            <a:xfrm>
              <a:off x="2517589" y="5039593"/>
              <a:ext cx="162000" cy="0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2988540" y="1801005"/>
            <a:ext cx="1769950" cy="759309"/>
          </a:xfrm>
          <a:prstGeom prst="roundRect">
            <a:avLst/>
          </a:prstGeom>
          <a:ln w="38100">
            <a:solidFill>
              <a:srgbClr val="EA67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знаний обучающихся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Скругленный прямоугольник 12">
            <a:extLst>
              <a:ext uri="{FF2B5EF4-FFF2-40B4-BE49-F238E27FC236}">
                <a16:creationId xmlns:a16="http://schemas.microsoft.com/office/drawing/2014/main" xmlns="" id="{4C400756-24DE-42AC-9572-FDE5B0C83F53}"/>
              </a:ext>
            </a:extLst>
          </p:cNvPr>
          <p:cNvSpPr/>
          <p:nvPr/>
        </p:nvSpPr>
        <p:spPr>
          <a:xfrm>
            <a:off x="4998169" y="1784691"/>
            <a:ext cx="1865058" cy="781622"/>
          </a:xfrm>
          <a:prstGeom prst="roundRect">
            <a:avLst/>
          </a:prstGeom>
          <a:ln w="38100">
            <a:solidFill>
              <a:srgbClr val="EA67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образовательных программ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509628" y="1807484"/>
            <a:ext cx="1612107" cy="7560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EA6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-венный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5848399" y="2574560"/>
            <a:ext cx="0" cy="216000"/>
          </a:xfrm>
          <a:prstGeom prst="line">
            <a:avLst/>
          </a:prstGeom>
          <a:solidFill>
            <a:srgbClr val="EF8D4B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794316" y="2567936"/>
            <a:ext cx="0" cy="216000"/>
          </a:xfrm>
          <a:prstGeom prst="line">
            <a:avLst/>
          </a:prstGeom>
          <a:solidFill>
            <a:srgbClr val="EF8D4B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8312002" y="2570381"/>
            <a:ext cx="0" cy="216000"/>
          </a:xfrm>
          <a:prstGeom prst="straightConnector1">
            <a:avLst/>
          </a:prstGeom>
          <a:solidFill>
            <a:srgbClr val="EF8D4B"/>
          </a:solidFill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10710645" y="2563757"/>
            <a:ext cx="0" cy="216000"/>
          </a:xfrm>
          <a:prstGeom prst="straightConnector1">
            <a:avLst/>
          </a:prstGeom>
          <a:solidFill>
            <a:srgbClr val="EF8D4B"/>
          </a:solidFill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8305378" y="4402492"/>
            <a:ext cx="0" cy="252000"/>
          </a:xfrm>
          <a:prstGeom prst="straightConnector1">
            <a:avLst/>
          </a:prstGeom>
          <a:solidFill>
            <a:srgbClr val="EF8D4B"/>
          </a:solidFill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10704019" y="4425685"/>
            <a:ext cx="0" cy="252000"/>
          </a:xfrm>
          <a:prstGeom prst="straightConnector1">
            <a:avLst/>
          </a:prstGeom>
          <a:solidFill>
            <a:srgbClr val="EF8D4B"/>
          </a:solidFill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8321940" y="5373216"/>
            <a:ext cx="0" cy="108000"/>
          </a:xfrm>
          <a:prstGeom prst="straightConnector1">
            <a:avLst/>
          </a:prstGeom>
          <a:solidFill>
            <a:srgbClr val="EF8D4B"/>
          </a:solidFill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8321940" y="5760847"/>
            <a:ext cx="0" cy="108000"/>
          </a:xfrm>
          <a:prstGeom prst="straightConnector1">
            <a:avLst/>
          </a:prstGeom>
          <a:solidFill>
            <a:srgbClr val="EF8D4B"/>
          </a:solidFill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8312001" y="6158410"/>
            <a:ext cx="0" cy="108000"/>
          </a:xfrm>
          <a:prstGeom prst="straightConnector1">
            <a:avLst/>
          </a:prstGeom>
          <a:solidFill>
            <a:srgbClr val="EF8D4B"/>
          </a:solidFill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8315364" y="1432829"/>
            <a:ext cx="2340000" cy="0"/>
          </a:xfrm>
          <a:prstGeom prst="line">
            <a:avLst/>
          </a:prstGeom>
          <a:solidFill>
            <a:srgbClr val="EF8D4B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9494185" y="1176255"/>
            <a:ext cx="0" cy="234945"/>
          </a:xfrm>
          <a:prstGeom prst="line">
            <a:avLst/>
          </a:prstGeom>
          <a:solidFill>
            <a:srgbClr val="EF8D4B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8320953" y="1434336"/>
            <a:ext cx="0" cy="326214"/>
          </a:xfrm>
          <a:prstGeom prst="straightConnector1">
            <a:avLst/>
          </a:prstGeom>
          <a:solidFill>
            <a:srgbClr val="EF8D4B"/>
          </a:solidFill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10650022" y="1427712"/>
            <a:ext cx="0" cy="326214"/>
          </a:xfrm>
          <a:prstGeom prst="straightConnector1">
            <a:avLst/>
          </a:prstGeom>
          <a:solidFill>
            <a:srgbClr val="EF8D4B"/>
          </a:solidFill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1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Финансово-экономические механизмы повышения качества образования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483755"/>
              </p:ext>
            </p:extLst>
          </p:nvPr>
        </p:nvGraphicFramePr>
        <p:xfrm>
          <a:off x="425668" y="1623847"/>
          <a:ext cx="5730765" cy="549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114014"/>
              </p:ext>
            </p:extLst>
          </p:nvPr>
        </p:nvGraphicFramePr>
        <p:xfrm>
          <a:off x="6591156" y="1702681"/>
          <a:ext cx="5348598" cy="520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47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53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новая модель школьного образования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833" y="1323875"/>
            <a:ext cx="5801139" cy="49149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 программа по развитию функциональной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специалист, издан приказ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спланирована и организована работа по повышению квалификации учителей по разработке и использованию заданий для формирования функциональной грамотности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зучаем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(инструментария и подходы к оценке) в исследования PISA2018 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PISA-2022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подбираем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 материалы нового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ерестраиваем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работу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обучаемся на курсах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13" y="779441"/>
            <a:ext cx="3319367" cy="1867144"/>
          </a:xfrm>
        </p:spPr>
      </p:pic>
      <p:sp>
        <p:nvSpPr>
          <p:cNvPr id="7" name="Прямоугольник 6"/>
          <p:cNvSpPr/>
          <p:nvPr/>
        </p:nvSpPr>
        <p:spPr>
          <a:xfrm>
            <a:off x="5975981" y="5915659"/>
            <a:ext cx="5412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Хабаровском крае будут проходить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исследования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PISA в 2023 году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44" y="2223534"/>
            <a:ext cx="4801061" cy="3600796"/>
          </a:xfrm>
          <a:prstGeom prst="rect">
            <a:avLst/>
          </a:prstGeom>
          <a:ln w="38100">
            <a:solidFill>
              <a:srgbClr val="EA671E"/>
            </a:solidFill>
          </a:ln>
        </p:spPr>
      </p:pic>
    </p:spTree>
    <p:extLst>
      <p:ext uri="{BB962C8B-B14F-4D97-AF65-F5344CB8AC3E}">
        <p14:creationId xmlns:p14="http://schemas.microsoft.com/office/powerpoint/2010/main" val="38510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81158" y="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пишут и говорят много хорошего в СМИ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95AD781-599B-4FBD-8F58-80FD7C192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" y="497407"/>
            <a:ext cx="4458145" cy="353639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33D7175-898D-4230-B705-3B234FA6B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16" y="523218"/>
            <a:ext cx="2776962" cy="371887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2DA8AF9-C8C0-4B94-873A-4B662EA80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0" y="497407"/>
            <a:ext cx="5041003" cy="37704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E2D93D5-5817-426C-90C1-06FEE8DD1E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8" r="6005" b="8194"/>
          <a:stretch/>
        </p:blipFill>
        <p:spPr>
          <a:xfrm>
            <a:off x="2648119" y="3424334"/>
            <a:ext cx="4558442" cy="343366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283B5D3-6A69-4AAA-ACA2-9F0BC2E07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" y="3424334"/>
            <a:ext cx="2649415" cy="462215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кст, газета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777CBFD9-E049-4BA1-8503-E0ADBC4F90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12" y="3473566"/>
            <a:ext cx="2760681" cy="333520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F9B2D57-236C-436F-93FF-1BDF568865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24" y="3424334"/>
            <a:ext cx="2340376" cy="34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388" y="280086"/>
            <a:ext cx="10515600" cy="56841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функционирования системы качества образования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867" y="848499"/>
            <a:ext cx="4749800" cy="228156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инновационных технологий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2019, 2020, 2021г. входит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ТОП 200 лучших школ России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поступлению в ведущие вузы России.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2016, 2017,</a:t>
            </a:r>
            <a:r>
              <a:rPr lang="en-US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2018г. – лицей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вошел в Топ-100 по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физико-математическому, информационному  образованию в России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2014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2015г. – лицей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вошел в Топ - 500 Лучших школ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16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0723941"/>
              </p:ext>
            </p:extLst>
          </p:nvPr>
        </p:nvGraphicFramePr>
        <p:xfrm>
          <a:off x="443239" y="4275668"/>
          <a:ext cx="5508812" cy="1976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9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7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72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2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знаний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–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–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–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9774" y="668215"/>
            <a:ext cx="5183188" cy="1805944"/>
          </a:xfrm>
        </p:spPr>
        <p:txBody>
          <a:bodyPr>
            <a:noAutofit/>
          </a:bodyPr>
          <a:lstStyle/>
          <a:p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1993 </a:t>
            </a: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2021 год закончило лицей 2031 выпускник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аттестаты с отличием особого образца 302 выпускника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Сдали ЕГЭ на 100 баллов 26 выпускников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Сдали ЕГЭ  на 95 -100 баллов   с 2019 по 2021 год   53 выпускника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обучение в Сириусе с 2017 по 2021    более 30 лицеистов         </a:t>
            </a:r>
            <a:endParaRPr lang="ru-RU" sz="1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486547"/>
              </p:ext>
            </p:extLst>
          </p:nvPr>
        </p:nvGraphicFramePr>
        <p:xfrm>
          <a:off x="6273800" y="2641599"/>
          <a:ext cx="5455137" cy="398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1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1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92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9696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</a:t>
                      </a:r>
                      <a:endParaRPr lang="ru-RU" dirty="0"/>
                    </a:p>
                  </a:txBody>
                  <a:tcPr>
                    <a:solidFill>
                      <a:srgbClr val="EF8D4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тестовый балл по ЕГЭ</a:t>
                      </a:r>
                      <a:endParaRPr lang="ru-RU" dirty="0"/>
                    </a:p>
                  </a:txBody>
                  <a:tcPr>
                    <a:solidFill>
                      <a:srgbClr val="EF8D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4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 (проф.)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73,6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Русский  язык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История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73,7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Обществознание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76,5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Физика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66,4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Химия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67,7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Биология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Литература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63,5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Информатика и ИКТ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76,0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Английский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язык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География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4052" y="3490546"/>
            <a:ext cx="493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качества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0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260" y="460237"/>
            <a:ext cx="10515600" cy="18058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Имиджевой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характеристикой развития лицея до 2025 года 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прежний слоган 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лицей полезен для всех, кто хочет учиться».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13" y="2454965"/>
            <a:ext cx="5580122" cy="41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приоритеты государственной политики в сфере общего образования до 2025 года определены в следующих стратегических документах: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7" y="1477108"/>
            <a:ext cx="11638722" cy="529144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dirty="0"/>
              <a:t>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 декабря 2017 № 1642 Об утверждении государственной программы Российской Федерации "Развитие образования" (сроки реализации 2018-2025) </a:t>
            </a:r>
          </a:p>
          <a:p>
            <a:pPr>
              <a:lnSpc>
                <a:spcPct val="120000"/>
              </a:lnSpc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 Президента Российской Федерации от 7 мая 2018 г. № 204 в части решения задач и достижения стратегических целей по направлению «Образование». </a:t>
            </a:r>
          </a:p>
          <a:p>
            <a:pPr>
              <a:lnSpc>
                <a:spcPct val="120000"/>
              </a:lnSpc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Национальный проект «Образование», 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президиумом Совета при президенте РФ (протокол от 03.09.2018 №10)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Вызовы современности  сформулированы в Национальном проекте «Образование»:</a:t>
            </a:r>
          </a:p>
          <a:p>
            <a:pPr marL="536575" indent="-176213">
              <a:lnSpc>
                <a:spcPct val="120000"/>
              </a:lnSpc>
              <a:buNone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Цель: обеспечение глобальной конкурентоспособности российского образования, вхождение Российской Федерации в число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ведущих стран мира по качеству общего образования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365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лидирующих позиций РФ в международном исследовании качества чтения и понимания текстов PIRLS, а также в международном исследовании качества математического и естественнонаучного образования TIMSS и повышение уровня функциональной грамотности в международном исследовании PISA</a:t>
            </a:r>
          </a:p>
          <a:p>
            <a:pPr marL="536575" indent="-176213">
              <a:lnSpc>
                <a:spcPct val="120000"/>
              </a:lnSpc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Цель: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8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6518"/>
            <a:ext cx="11541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система гарантии качества образования в лицее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98" y="2660428"/>
            <a:ext cx="209241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ПРОЦЕДУРЫ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аттестация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Лицензионный контроль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аккредитация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обучения (ГИА, ВПР)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39113"/>
            <a:ext cx="268553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</a:t>
            </a:r>
          </a:p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ОБРАЗОВАНИЯ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обучающихся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выпускников при поступлении в ВУЗы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учебных программ (соответствие ФГОС)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педагогического состава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и инновационная деятельность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материально-техническая оснащенность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к электронно-библиотечным и информационным ресурсам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дистанционного обучения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психолого-педагогической службы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7998" y="939115"/>
            <a:ext cx="20512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ФУКЦИОНИРОВАНИЯ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результатов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обучения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5228" y="4902328"/>
            <a:ext cx="26855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СБОРА ДАННЫХ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(внутренний, внешний)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139" y="4893687"/>
            <a:ext cx="37702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ОЦЕНКИ КАЧЕСТВА ОБРАЗОВАНИЯ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 образования (НОКО)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ОУ на сайте 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69209" y="1207038"/>
            <a:ext cx="3204520" cy="4048703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22787" y="1188503"/>
            <a:ext cx="149105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заинтересованные в гарантии качества образования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9102" y="1182714"/>
            <a:ext cx="149105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Стороны,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в гарантии качества образования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2786" y="2300423"/>
            <a:ext cx="1491050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заинтересованных сторон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Наблюдательного совета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9102" y="2275709"/>
            <a:ext cx="1491050" cy="938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заинтересованных сторон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385" y="1375719"/>
            <a:ext cx="2067697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4492" y="2753306"/>
            <a:ext cx="132629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ресурсов,  обеспечивающих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ОУ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47434" y="2745068"/>
            <a:ext cx="132629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измерению, анализу и улучшению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47005" y="4350912"/>
            <a:ext cx="2290118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основных процессов системы качества ОУ</a:t>
            </a:r>
          </a:p>
        </p:txBody>
      </p:sp>
      <p:sp>
        <p:nvSpPr>
          <p:cNvPr id="21" name="Овал 20"/>
          <p:cNvSpPr/>
          <p:nvPr/>
        </p:nvSpPr>
        <p:spPr>
          <a:xfrm>
            <a:off x="7788876" y="5535594"/>
            <a:ext cx="1548714" cy="8002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лицея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9444681" y="4873723"/>
            <a:ext cx="1548714" cy="8002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Общественнаяинформация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лицее, СМИ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6713836" y="1578576"/>
            <a:ext cx="815549" cy="19255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9597082" y="1589194"/>
            <a:ext cx="815549" cy="19255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7292928" y="2243977"/>
            <a:ext cx="816321" cy="1951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8952598" y="2227501"/>
            <a:ext cx="816321" cy="1951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7283150" y="3845187"/>
            <a:ext cx="816321" cy="1951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8980138" y="3833342"/>
            <a:ext cx="816321" cy="1951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8213793" y="5064825"/>
            <a:ext cx="747016" cy="20465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9257676" y="4101829"/>
            <a:ext cx="1339132" cy="20465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6200000">
            <a:off x="9736671" y="3975344"/>
            <a:ext cx="1659295" cy="17041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6200000">
            <a:off x="10014306" y="4507312"/>
            <a:ext cx="2747472" cy="19924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354066" y="5898290"/>
            <a:ext cx="2071815" cy="823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3608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мотиваций повышения качества образования в Лицее инновационных технологий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1081087" y="1063490"/>
            <a:ext cx="2609850" cy="733425"/>
          </a:xfrm>
          <a:prstGeom prst="flowChartOffpage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окружение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4467225" y="1055688"/>
            <a:ext cx="2609850" cy="733425"/>
          </a:xfrm>
          <a:prstGeom prst="flowChartOffpage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процессы</a:t>
            </a: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8048625" y="1054100"/>
            <a:ext cx="2609850" cy="733425"/>
          </a:xfrm>
          <a:prstGeom prst="flowChartOffpage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вузами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28700" y="1875894"/>
            <a:ext cx="2633662" cy="103928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Позиционирование лицея на рынке образовательных услуг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8700" y="3008840"/>
            <a:ext cx="2633662" cy="80962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образовательных услуг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8698" y="3874029"/>
            <a:ext cx="2633664" cy="108955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запросам внешней системы оценки качества образования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8698" y="5121538"/>
            <a:ext cx="2609852" cy="130122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муниципальном образовательном пространстве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7224" y="5509232"/>
            <a:ext cx="2609849" cy="80962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другими ОУ города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67224" y="4412315"/>
            <a:ext cx="2609849" cy="1037957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образовательная траектория обучающихся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67224" y="2895894"/>
            <a:ext cx="2609849" cy="138324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взаимодействия с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Попечительским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советом, родителями и общественностью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7225" y="1885419"/>
            <a:ext cx="2609848" cy="95151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психолого-педагогической службы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48625" y="5121538"/>
            <a:ext cx="2609850" cy="99906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проекты, гранты лицей  ̶  вуз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48625" y="4063470"/>
            <a:ext cx="2609850" cy="900111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олимпиадном движении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48625" y="3067313"/>
            <a:ext cx="2609850" cy="83820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научно-исследовательской деятельности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48625" y="1885419"/>
            <a:ext cx="2609850" cy="103928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 работа по профориентации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25160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62129" y="1650322"/>
            <a:ext cx="5600217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– 35 человек;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Заслуженный учитель РФ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Почетный работник образования РФ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Отличник просвещения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 ПНПО – 11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категория – 23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категория – 11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– 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39305" y="260648"/>
            <a:ext cx="9516971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Главное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условие гарантии качества образования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высококвалифицированный педагогический  коллектив</a:t>
            </a:r>
          </a:p>
        </p:txBody>
      </p:sp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29883"/>
              </p:ext>
            </p:extLst>
          </p:nvPr>
        </p:nvGraphicFramePr>
        <p:xfrm>
          <a:off x="5681677" y="1232506"/>
          <a:ext cx="6510324" cy="562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0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824698"/>
              </p:ext>
            </p:extLst>
          </p:nvPr>
        </p:nvGraphicFramePr>
        <p:xfrm>
          <a:off x="348344" y="283413"/>
          <a:ext cx="11747862" cy="63106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96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8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5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27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7757"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tabLst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 повышения квалификации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организация, в которой осуществлялась повышение квалификации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5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и педагогические работники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корпоративное обучение </a:t>
                      </a:r>
                    </a:p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 человек)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оценивания как инструмент развития УУД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КГАОУ ДПО ХК ИРО г. Хабаровск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и педагогические работники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корпоративное обучение </a:t>
                      </a:r>
                    </a:p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 человек)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оказания первой помощи: практические рекомендации для педагогов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 ПУ "Первое сентября"  г. Москва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51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Г…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Н.А.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аутоагрессивного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поведения обучающихся. Психолого-педагогическая помощь обучающимся с повышенным суицидальным риском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КГАОУ ДПО ХК ИРО г. Хабаровск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5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химии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М…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подготовки школьников к олимпиадам по химии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"Центр онлайн-обучения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Нетология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-групп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Фоксфорд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Москва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98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английского языка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Г… М.Г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руководства проектно-исследовательской работой учащихся с учётом перспективной модели ФГОС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"Центр онлайн-обучения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Нетология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-групп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Фоксфорд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Москва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информатики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А…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Е.Н.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модели развития технического творчества и робототехники в инновационном пространстве ОУ.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Учебно-методический центр инновационного образования г. Москва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информатики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Л…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Т.В.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 и методика преподавания информатики в условиях реализации ФГОС ОО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ЦДПО ООО "Международные Образовательные Проекты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5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Н…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Е.А.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преподавания физики и инновационные подходы к организации учебного процесса в условиях реализации ФГОС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ДПО "Московская академия профессиональных компетенций"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7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П…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Н.А.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предметных навыков при подготовке учащихся к олимпиадам по математике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"Центр онлайн-обучения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Нетология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-групп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Фоксфорд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Москва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437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Т…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Т.А.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основных образовательных результатов средствами линии УМК по физике для 7-9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А.В.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Пёрышкина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 в условиях перехода на современные образовательные стандарты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"Корпорация "Российский учебник" г. Москва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" marR="4121" marT="412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3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пол, стол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0FB9CF4-AD38-437F-9AAD-160C4BBCA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22041" b="11973"/>
          <a:stretch/>
        </p:blipFill>
        <p:spPr>
          <a:xfrm>
            <a:off x="6265364" y="725528"/>
            <a:ext cx="5309226" cy="2664000"/>
          </a:xfrm>
          <a:prstGeom prst="rect">
            <a:avLst/>
          </a:prstGeom>
          <a:ln w="28575">
            <a:solidFill>
              <a:srgbClr val="EA671E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84434" y="73744"/>
            <a:ext cx="10842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Сотрудничество с вузами – гарантия повышения мотивации обучающихся</a:t>
            </a:r>
          </a:p>
        </p:txBody>
      </p:sp>
      <p:pic>
        <p:nvPicPr>
          <p:cNvPr id="4" name="Рисунок 3" descr="Изображение выглядит как текст, стол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A0D1AB3-1486-460B-A2C2-0A2A3DB5C8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21633" r="2229"/>
          <a:stretch/>
        </p:blipFill>
        <p:spPr>
          <a:xfrm>
            <a:off x="499893" y="3798309"/>
            <a:ext cx="4836564" cy="2772000"/>
          </a:xfrm>
          <a:prstGeom prst="rect">
            <a:avLst/>
          </a:prstGeom>
          <a:ln w="28575">
            <a:solidFill>
              <a:srgbClr val="EA671E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3AF125-FBC4-4DB1-8A5C-27F3F6D80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89" y="3798309"/>
            <a:ext cx="4158001" cy="2772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 descr="Изображение выглядит как внутренний, человек, потолок, сц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35DC7B6-5D0E-4E80-BF3C-4E44A784E3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25578" r="7310"/>
          <a:stretch/>
        </p:blipFill>
        <p:spPr>
          <a:xfrm>
            <a:off x="499893" y="740948"/>
            <a:ext cx="4879939" cy="2664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7103" y="2809412"/>
            <a:ext cx="4418783" cy="29458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1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95403" y="1044128"/>
            <a:ext cx="1759263" cy="9953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Тихоокеанский</a:t>
            </a:r>
            <a:endParaRPr lang="ru-RU" alt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endParaRPr lang="ru-RU" alt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74670" y="1047268"/>
            <a:ext cx="1760538" cy="9953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Дальневосточный университет путей сообщения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263805" y="1037329"/>
            <a:ext cx="1845089" cy="9953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</a:t>
            </a:r>
            <a:endParaRPr lang="ru-RU" alt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endParaRPr lang="ru-RU" alt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endParaRPr lang="ru-RU" alt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347650" y="1037329"/>
            <a:ext cx="1922186" cy="9953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</a:t>
            </a:r>
            <a:endParaRPr lang="ru-RU" alt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endParaRPr lang="ru-RU" alt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ниверситет 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и права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531072" y="1272719"/>
            <a:ext cx="1333501" cy="10080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dirty="0">
              <a:latin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 РАН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335218" y="2221480"/>
            <a:ext cx="1676400" cy="1008000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sz="1000" dirty="0"/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экономики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381918" y="2207299"/>
            <a:ext cx="1770063" cy="1008000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университет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6218238" y="3904008"/>
            <a:ext cx="4068000" cy="10800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251575" y="3963988"/>
            <a:ext cx="2063750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6251575" y="2084388"/>
            <a:ext cx="0" cy="28765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8315325" y="2084388"/>
            <a:ext cx="0" cy="18796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10277338" y="2268398"/>
            <a:ext cx="14288" cy="16200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4164427" y="2084388"/>
            <a:ext cx="0" cy="18796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2167352" y="2084388"/>
            <a:ext cx="0" cy="18796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 flipV="1">
            <a:off x="5096289" y="3200815"/>
            <a:ext cx="0" cy="773113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 flipV="1">
            <a:off x="7250113" y="3190876"/>
            <a:ext cx="0" cy="773113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5" name="Text Box 19" descr="Голубая тисненая бумага"/>
          <p:cNvSpPr txBox="1">
            <a:spLocks noChangeArrowheads="1"/>
          </p:cNvSpPr>
          <p:nvPr/>
        </p:nvSpPr>
        <p:spPr bwMode="auto">
          <a:xfrm>
            <a:off x="1624013" y="5624513"/>
            <a:ext cx="1739900" cy="722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  <a:r>
              <a:rPr lang="ru-RU" alt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6" name="Text Box 20" descr="Голубая тисненая бумага"/>
          <p:cNvSpPr txBox="1">
            <a:spLocks noChangeArrowheads="1"/>
          </p:cNvSpPr>
          <p:nvPr/>
        </p:nvSpPr>
        <p:spPr bwMode="auto">
          <a:xfrm>
            <a:off x="3853564" y="5626895"/>
            <a:ext cx="1558751" cy="722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Спецкурсы и факультативы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7" name="Text Box 21" descr="Голубая тисненая бумага"/>
          <p:cNvSpPr txBox="1">
            <a:spLocks noChangeArrowheads="1"/>
          </p:cNvSpPr>
          <p:nvPr/>
        </p:nvSpPr>
        <p:spPr bwMode="auto">
          <a:xfrm>
            <a:off x="5907787" y="5687220"/>
            <a:ext cx="1439862" cy="722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1" name="Text Box 25" descr="Голубая тисненая бумага"/>
          <p:cNvSpPr txBox="1">
            <a:spLocks noChangeArrowheads="1"/>
          </p:cNvSpPr>
          <p:nvPr/>
        </p:nvSpPr>
        <p:spPr bwMode="auto">
          <a:xfrm>
            <a:off x="7665528" y="5620545"/>
            <a:ext cx="1392709" cy="722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</a:t>
            </a:r>
            <a:endParaRPr lang="ru-RU" alt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6251575" y="3963988"/>
            <a:ext cx="998538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5086351" y="3963988"/>
            <a:ext cx="1165225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4154489" y="3963988"/>
            <a:ext cx="2130425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2157413" y="3963988"/>
            <a:ext cx="4127500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2431828" y="2217108"/>
            <a:ext cx="1548258" cy="1041408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физико-технический институт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3354389" y="3963989"/>
            <a:ext cx="2859087" cy="960437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H="1">
            <a:off x="3363913" y="3248577"/>
            <a:ext cx="0" cy="7200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1524000" y="-41819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ВУЗами гарантия качества образования в Лицее инновационных технологий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altLang="ru-RU" sz="1200" dirty="0"/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-441325" y="734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8496300" y="2218283"/>
            <a:ext cx="1511300" cy="1008000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ФСБ</a:t>
            </a:r>
          </a:p>
          <a:p>
            <a:pPr algn="ctr"/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V="1">
            <a:off x="6240463" y="4005264"/>
            <a:ext cx="2951162" cy="936625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V="1">
            <a:off x="9191625" y="3163405"/>
            <a:ext cx="0" cy="8280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660249" y="4960939"/>
            <a:ext cx="8988425" cy="1722437"/>
          </a:xfrm>
          <a:prstGeom prst="roundRect">
            <a:avLst/>
          </a:prstGeom>
          <a:solidFill>
            <a:schemeClr val="accent6"/>
          </a:solidFill>
          <a:ln w="57150">
            <a:solidFill>
              <a:srgbClr val="EA671E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лицей инновационных технологий</a:t>
            </a:r>
          </a:p>
        </p:txBody>
      </p:sp>
      <p:sp>
        <p:nvSpPr>
          <p:cNvPr id="24598" name="Text Box 22" descr="Голубая тисненая бумага"/>
          <p:cNvSpPr txBox="1">
            <a:spLocks noChangeArrowheads="1"/>
          </p:cNvSpPr>
          <p:nvPr/>
        </p:nvSpPr>
        <p:spPr bwMode="auto">
          <a:xfrm>
            <a:off x="9094473" y="5618103"/>
            <a:ext cx="1295294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25" descr="Голубая тисненая бумага"/>
          <p:cNvSpPr txBox="1">
            <a:spLocks noChangeArrowheads="1"/>
          </p:cNvSpPr>
          <p:nvPr/>
        </p:nvSpPr>
        <p:spPr bwMode="auto">
          <a:xfrm>
            <a:off x="7503347" y="5620201"/>
            <a:ext cx="1392709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</a:t>
            </a:r>
            <a:endParaRPr lang="ru-RU" alt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9" descr="Голубая тисненая бумага"/>
          <p:cNvSpPr txBox="1">
            <a:spLocks noChangeArrowheads="1"/>
          </p:cNvSpPr>
          <p:nvPr/>
        </p:nvSpPr>
        <p:spPr bwMode="auto">
          <a:xfrm>
            <a:off x="1862465" y="5620201"/>
            <a:ext cx="1739900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  <a:r>
              <a:rPr lang="ru-RU" alt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0" descr="Голубая тисненая бумага"/>
          <p:cNvSpPr txBox="1">
            <a:spLocks noChangeArrowheads="1"/>
          </p:cNvSpPr>
          <p:nvPr/>
        </p:nvSpPr>
        <p:spPr bwMode="auto">
          <a:xfrm>
            <a:off x="3891694" y="5626551"/>
            <a:ext cx="1558751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Спецкурсы и факультативы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1" descr="Голубая тисненая бумага"/>
          <p:cNvSpPr txBox="1">
            <a:spLocks noChangeArrowheads="1"/>
          </p:cNvSpPr>
          <p:nvPr/>
        </p:nvSpPr>
        <p:spPr bwMode="auto">
          <a:xfrm>
            <a:off x="5745607" y="5619597"/>
            <a:ext cx="1439862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3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1763</Words>
  <Application>Microsoft Office PowerPoint</Application>
  <PresentationFormat>Широкоэкранный</PresentationFormat>
  <Paragraphs>411</Paragraphs>
  <Slides>20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Image</vt:lpstr>
      <vt:lpstr>Обеспечение качественного образовательного результата обучающихся в системе школьного образования </vt:lpstr>
      <vt:lpstr>Результаты функционирования системы качества образования ЛИТа </vt:lpstr>
      <vt:lpstr>Ключевые приоритеты государственной политики в сфере общего образования до 2025 года определены в следующих стратегических документах:  </vt:lpstr>
      <vt:lpstr>Презентация PowerPoint</vt:lpstr>
      <vt:lpstr>Система мотиваций повышения качества образования в Лицее инновационных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лицея в городской олимпиаде по математике имени Г.И. Невельского для учащихся 4 – 7-х классов общеобразовательных школ города Хабаровска </vt:lpstr>
      <vt:lpstr>Презентация PowerPoint</vt:lpstr>
      <vt:lpstr>Презентация PowerPoint</vt:lpstr>
      <vt:lpstr>Презентация PowerPoint</vt:lpstr>
      <vt:lpstr>Дополнительное образование для обучающихся города Хабаровска </vt:lpstr>
      <vt:lpstr>Презентация PowerPoint</vt:lpstr>
      <vt:lpstr>Система мониторинга  повышения качества образования лицея</vt:lpstr>
      <vt:lpstr>Финансово-экономические механизмы повышения качества образования</vt:lpstr>
      <vt:lpstr>Функциональная грамотность – новая модель школьного образования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VV Polozova</dc:creator>
  <cp:lastModifiedBy>Пестрикова Татьяна Дмитриевна</cp:lastModifiedBy>
  <cp:revision>141</cp:revision>
  <cp:lastPrinted>2021-12-03T01:12:15Z</cp:lastPrinted>
  <dcterms:created xsi:type="dcterms:W3CDTF">2021-11-25T01:19:42Z</dcterms:created>
  <dcterms:modified xsi:type="dcterms:W3CDTF">2021-12-08T01:34:01Z</dcterms:modified>
</cp:coreProperties>
</file>