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256" r:id="rId3"/>
    <p:sldId id="257" r:id="rId4"/>
    <p:sldId id="260" r:id="rId5"/>
    <p:sldId id="258" r:id="rId6"/>
    <p:sldId id="259" r:id="rId7"/>
    <p:sldId id="261" r:id="rId8"/>
    <p:sldId id="262" r:id="rId9"/>
    <p:sldId id="264" r:id="rId10"/>
    <p:sldId id="263" r:id="rId11"/>
    <p:sldId id="265" r:id="rId12"/>
    <p:sldId id="321" r:id="rId13"/>
    <p:sldId id="266" r:id="rId14"/>
    <p:sldId id="267" r:id="rId15"/>
    <p:sldId id="268" r:id="rId16"/>
    <p:sldId id="270" r:id="rId17"/>
    <p:sldId id="272" r:id="rId18"/>
    <p:sldId id="271" r:id="rId19"/>
    <p:sldId id="273" r:id="rId20"/>
    <p:sldId id="274" r:id="rId21"/>
    <p:sldId id="275" r:id="rId22"/>
    <p:sldId id="277" r:id="rId23"/>
    <p:sldId id="322" r:id="rId24"/>
    <p:sldId id="276" r:id="rId25"/>
    <p:sldId id="280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323" r:id="rId36"/>
    <p:sldId id="289" r:id="rId37"/>
    <p:sldId id="291" r:id="rId38"/>
    <p:sldId id="292" r:id="rId39"/>
    <p:sldId id="293" r:id="rId40"/>
    <p:sldId id="290" r:id="rId41"/>
    <p:sldId id="309" r:id="rId42"/>
    <p:sldId id="303" r:id="rId43"/>
    <p:sldId id="301" r:id="rId44"/>
    <p:sldId id="294" r:id="rId45"/>
    <p:sldId id="305" r:id="rId46"/>
    <p:sldId id="278" r:id="rId47"/>
    <p:sldId id="324" r:id="rId48"/>
    <p:sldId id="304" r:id="rId49"/>
    <p:sldId id="302" r:id="rId50"/>
    <p:sldId id="307" r:id="rId51"/>
    <p:sldId id="306" r:id="rId52"/>
    <p:sldId id="300" r:id="rId53"/>
    <p:sldId id="308" r:id="rId54"/>
    <p:sldId id="310" r:id="rId55"/>
    <p:sldId id="296" r:id="rId56"/>
    <p:sldId id="312" r:id="rId57"/>
    <p:sldId id="314" r:id="rId58"/>
    <p:sldId id="313" r:id="rId59"/>
    <p:sldId id="315" r:id="rId60"/>
    <p:sldId id="316" r:id="rId61"/>
    <p:sldId id="317" r:id="rId62"/>
    <p:sldId id="319" r:id="rId63"/>
    <p:sldId id="318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0030"/>
    <a:srgbClr val="4C0026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200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80EF-2983-4D19-8A8C-845132E247C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5630-E995-40B9-9A23-3C2C04D7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3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80EF-2983-4D19-8A8C-845132E247C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5630-E995-40B9-9A23-3C2C04D7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75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80EF-2983-4D19-8A8C-845132E247C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5630-E995-40B9-9A23-3C2C04D7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0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80EF-2983-4D19-8A8C-845132E247C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5630-E995-40B9-9A23-3C2C04D7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21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80EF-2983-4D19-8A8C-845132E247C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5630-E995-40B9-9A23-3C2C04D7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0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80EF-2983-4D19-8A8C-845132E247C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5630-E995-40B9-9A23-3C2C04D7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2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80EF-2983-4D19-8A8C-845132E247C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5630-E995-40B9-9A23-3C2C04D7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41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80EF-2983-4D19-8A8C-845132E247C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5630-E995-40B9-9A23-3C2C04D7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2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80EF-2983-4D19-8A8C-845132E247C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5630-E995-40B9-9A23-3C2C04D7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80EF-2983-4D19-8A8C-845132E247C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5630-E995-40B9-9A23-3C2C04D7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34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A80EF-2983-4D19-8A8C-845132E247C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B5630-E995-40B9-9A23-3C2C04D7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95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A80EF-2983-4D19-8A8C-845132E247C3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B5630-E995-40B9-9A23-3C2C04D76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18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276872"/>
            <a:ext cx="6598772" cy="36705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692696"/>
            <a:ext cx="8952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ЛИТ ПОМНИТ!  ЛИТ ГОРДИТСЯ</a:t>
            </a:r>
            <a:r>
              <a:rPr lang="ru-RU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ru-RU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Бессмертный полк </a:t>
            </a:r>
            <a:r>
              <a:rPr lang="ru-RU" sz="40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ЛИТа</a:t>
            </a:r>
            <a:endParaRPr lang="ru-RU" sz="40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6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3516685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116632"/>
            <a:ext cx="51308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 прадед </a:t>
            </a: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участник Великой Отечественной Войны</a:t>
            </a:r>
            <a:r>
              <a:rPr lang="ru-RU" sz="1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</a:t>
            </a: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был еще </a:t>
            </a:r>
            <a:r>
              <a:rPr lang="ru-RU" sz="1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жив, </a:t>
            </a: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вот что было записано с его </a:t>
            </a:r>
            <a:r>
              <a:rPr lang="ru-RU" sz="1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слов. Родился </a:t>
            </a: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в городе Зубова Поляна Мордовской АССР</a:t>
            </a:r>
            <a:r>
              <a:rPr lang="ru-RU" sz="1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 </a:t>
            </a: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фронт его призвали 23 июня 1941 года со станции Молотова Хабаровского края в 124 стрелковую бригаду. Он сразу попал под </a:t>
            </a: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Сталинград.</a:t>
            </a:r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мае 1942 года он попал в плен, был в концентрационном лагере под Тулой. Пробыл там до января 1943 года. Далее с 1943 по 1945 гг. участвовал в военных действиях. Получил ранение в правую руку.</a:t>
            </a:r>
            <a:endParaRPr lang="ru-RU" sz="1300" dirty="0" smtClean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Потом его взяли в плен, был расстрел, но его не убили, а ранили в голову. Все попадали, он потерял сознание, а когда пришел в себя, оказалось что ранен, волосы слиплись от пролитой крови. Далее его выхаживал француз, который вместе с ним попал в плен. </a:t>
            </a:r>
            <a:endParaRPr lang="ru-RU" sz="1300" dirty="0" smtClean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войны наш дед был награжден </a:t>
            </a: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медалями за отвагу, за победу над Германией, за взятие Сталинграда и </a:t>
            </a:r>
            <a:r>
              <a:rPr lang="ru-RU" sz="13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орденом </a:t>
            </a:r>
            <a:r>
              <a:rPr lang="ru-RU" sz="13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Великой Отечественной Войны.</a:t>
            </a:r>
            <a:endParaRPr lang="ru-RU" sz="1300" b="1" dirty="0" smtClean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Дедушка умер в 1997 году, к сожалению, мы его не застали, но бабушка его хорошо помнит и рассказывает нам про героя нашей семьи.</a:t>
            </a:r>
            <a:endParaRPr lang="ru-RU" sz="1300" dirty="0" smtClean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гордимся нашим прадедом и тем, что он внес свой вклад в победу в Великой Отечественной Войне!</a:t>
            </a:r>
            <a:endParaRPr lang="ru-RU" sz="1300" b="1" dirty="0" smtClean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/>
              <a:t> </a:t>
            </a:r>
            <a:endParaRPr lang="ru-RU" sz="1400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5098" y="4581128"/>
            <a:ext cx="49777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Пискунович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Леонида,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6В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G:\Бессмертный полк\6в\Фингерут А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499"/>
            <a:ext cx="6682503" cy="501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22873" y="4725144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Фингерут</a:t>
            </a:r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Анны, ученицы  6В класса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9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086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08518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ЛИТ ПОМНИТ!  ЛИТ ГОРДИТСЯ!</a:t>
            </a:r>
            <a:endParaRPr lang="ru-RU" sz="40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1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G:\Бессмертный полк\6в\Фингерут А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03" y="-1"/>
            <a:ext cx="6565437" cy="492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5816" y="4725144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Фингерут</a:t>
            </a:r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Анны, ученицы  6В класса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36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G:\Бессмертный полк\6в\Фингерут А (3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2"/>
            <a:ext cx="6408712" cy="480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5816" y="4725144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Фингерут</a:t>
            </a:r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Анны, ученицы  6В класса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01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G:\Бессмертный полк\6в\Фингерут А (4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" y="56781"/>
            <a:ext cx="2962938" cy="43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G:\Бессмертный полк\6в\Фингерут А (7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5287"/>
            <a:ext cx="3039648" cy="436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2131" y="4670356"/>
            <a:ext cx="4723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  <a:r>
              <a:rPr lang="ru-RU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Фингерут</a:t>
            </a:r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Анны ,  </a:t>
            </a:r>
          </a:p>
          <a:p>
            <a:pPr algn="r"/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 6В класса </a:t>
            </a:r>
            <a:endParaRPr lang="ru-RU" dirty="0"/>
          </a:p>
        </p:txBody>
      </p:sp>
      <p:pic>
        <p:nvPicPr>
          <p:cNvPr id="13320" name="Picture 8" descr="G:\Бессмертный полк\6в\Фингерут А (8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08" y="75287"/>
            <a:ext cx="3104392" cy="436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87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3061602" cy="442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0578"/>
            <a:ext cx="3672369" cy="46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23722" y="4762212"/>
            <a:ext cx="4736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Киселёва Константина, ученика  6В класса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413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755"/>
            <a:ext cx="6286653" cy="441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4581128"/>
            <a:ext cx="4736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6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Маклаковой</a:t>
            </a:r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Ярославы, ученицы  6В класса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639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027"/>
            <a:ext cx="6231975" cy="441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4581128"/>
            <a:ext cx="4736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Григорьева Дениса, ученика  6В класса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506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56" y="34280"/>
            <a:ext cx="6261615" cy="438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9013" y="4581128"/>
            <a:ext cx="4736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6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Саврасова</a:t>
            </a:r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Артёма, ученика  6В класса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952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:\Бессмертный полк\6а\Ерёменко Ульяна\Потапенко С.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574626" cy="468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188640"/>
            <a:ext cx="4087514" cy="320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Потапенко </a:t>
            </a:r>
            <a:endParaRPr lang="ru-RU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Семён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Павлович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21.04.1918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21.07.2003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kern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 1941 года служил в 5 армии, которая входила в состав фронта. </a:t>
            </a:r>
            <a:endParaRPr lang="ru-RU" sz="1600" kern="1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kern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9 августа 1945 года после разгрома фашистской Германии, принимал участие в войне с Японией.</a:t>
            </a:r>
            <a:endParaRPr lang="ru-RU" sz="1600" kern="1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3429000"/>
            <a:ext cx="4104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Ерёменко </a:t>
            </a:r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Ульяны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ученицы 6А класса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F:\Танаков П.К\IMG-20180509-WA003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t="15625" r="157" b="4844"/>
          <a:stretch/>
        </p:blipFill>
        <p:spPr bwMode="auto">
          <a:xfrm>
            <a:off x="5364088" y="191955"/>
            <a:ext cx="3168352" cy="489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6344" y="40466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Танаков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Полуэкт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Кириллович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1904 - 1976)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гвардии рядовой, 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медалями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отвагу»,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взятие Будапешта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344" y="3284984"/>
            <a:ext cx="49777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Лавинова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Андрея, ученика 7А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F:\Филонов АВ\Филонов Анатолий Васильевич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089"/>
            <a:ext cx="3874691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445664" y="146966"/>
            <a:ext cx="4668427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Филонов </a:t>
            </a:r>
            <a:endParaRPr lang="ru-RU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Анатолий Васильевич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1925 - 2007)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младший сержант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медалями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отвагу»,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боевые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заслуги»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3814624"/>
            <a:ext cx="49777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Лавинова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Андрея, ученика 7А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G:\Бессмертный полк\8Б\Виноградов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849"/>
            <a:ext cx="2915816" cy="388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:\Бессмертный полк\8Б\Виноградов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442" y="260648"/>
            <a:ext cx="2932718" cy="391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G:\Бессмертный полк\8Б\Виноградов (3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88640"/>
            <a:ext cx="2984867" cy="397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4460712"/>
            <a:ext cx="6891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Виноградова Владислава, ученика  8Б класса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54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086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08518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ЛИТ ПОМНИТ!  ЛИТ ГОРДИТСЯ!</a:t>
            </a:r>
            <a:endParaRPr lang="ru-RU" sz="40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4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G:\Бессмертный полк\8Б\Горлова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384376" cy="40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G:\Бессмертный полк\8Б\Горлова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3940"/>
            <a:ext cx="3327602" cy="40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15018" y="4499828"/>
            <a:ext cx="5292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Горловой Лидии,  </a:t>
            </a:r>
          </a:p>
          <a:p>
            <a:pPr algn="r"/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 8Б класса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00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G:\Бессмертный полк\9 а\9а Паздеров Егор\Лукашевич Сергей Николаевич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74" y="16456"/>
            <a:ext cx="3044374" cy="424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68574"/>
            <a:ext cx="4995663" cy="2369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Лукашевич </a:t>
            </a:r>
            <a:endParaRPr lang="ru-RU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Николаевич </a:t>
            </a:r>
            <a:endParaRPr lang="ru-RU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1917г.р.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 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лейтенант,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медалью «За боевые заслуги»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https://podvignaroda.ru/img/awards/new/Medal_Za_Boevye_zaslugi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79" y="2414939"/>
            <a:ext cx="1296143" cy="22247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993413" y="4124994"/>
            <a:ext cx="49777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Паздерова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Егора, ученика 9А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52" y="2276872"/>
            <a:ext cx="4211961" cy="149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G:\Бессмертный полк\9 а\9а Паздеров Егор\Парубенко Михаил Андреевич 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02861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847" y="3818800"/>
            <a:ext cx="497774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6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Паздерова</a:t>
            </a:r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Егора, </a:t>
            </a:r>
          </a:p>
          <a:p>
            <a:pPr algn="r"/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9А класса </a:t>
            </a:r>
          </a:p>
          <a:p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29591" y="324844"/>
            <a:ext cx="4572000" cy="27443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Парубенко </a:t>
            </a:r>
            <a:endParaRPr lang="ru-RU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Андреевич </a:t>
            </a:r>
            <a:endParaRPr lang="ru-RU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600"/>
              </a:lnSpc>
            </a:pP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1922 г.р.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рождения: Амурская обл., 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600"/>
              </a:lnSpc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Серышевский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р-н, с.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Тавричанка </a:t>
            </a:r>
          </a:p>
          <a:p>
            <a:pPr algn="ctr">
              <a:lnSpc>
                <a:spcPts val="2600"/>
              </a:lnSpc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№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наградного документа: 76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дата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наградного документа: 06.04.1985</a:t>
            </a:r>
          </a:p>
        </p:txBody>
      </p:sp>
      <p:pic>
        <p:nvPicPr>
          <p:cNvPr id="5" name="Рисунок 4" descr="https://podvignaroda.ru/img/awards/new/Orden_Otechestvennoj_vojny_2s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66449"/>
            <a:ext cx="2232249" cy="2389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1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G:\Бессмертный полк\9 а\9а Паздеров Егор\Табурянский Павел Андреевич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90" y="20129"/>
            <a:ext cx="3083531" cy="434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/>
          <a:srcRect l="76214" t="37288" b="3328"/>
          <a:stretch/>
        </p:blipFill>
        <p:spPr>
          <a:xfrm>
            <a:off x="7420300" y="2704289"/>
            <a:ext cx="1532095" cy="17898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79432" y="142267"/>
            <a:ext cx="46684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Табурянский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Павел Андреевич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краснофлотец</a:t>
            </a:r>
          </a:p>
          <a:p>
            <a:pPr algn="ctr"/>
            <a:endParaRPr lang="ru-RU" sz="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службы – </a:t>
            </a:r>
          </a:p>
          <a:p>
            <a:pPr algn="ctr"/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моторота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63РМОАССО ТОФ,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 к ордену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Красной звезды,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подвига 11.08.1945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24773" y="4680484"/>
            <a:ext cx="49777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Паздерова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Егора, ученика 9А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806769"/>
            <a:ext cx="3427393" cy="188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6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2104"/>
            <a:ext cx="2880320" cy="402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16477"/>
            <a:ext cx="525658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Перламонов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Семён Григорьевич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18.10.1924  г.р.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 сержант </a:t>
            </a:r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рождения: Белорусская ССР, Могилевская обл., 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Климовичский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р-н, с. Родня,  дата призыва: 15.06.1942 г.,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воинская часть: Военно-воздушные силы Краснознаменного Балтийского флота 51 минно-торпедный авиационный полк военно-воздушных сил 73 автомобильный полк. Награжден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Орденом Отечественной войны II степени, медалью «За боевые заслуги» (2), медалью «За оборону Ленинграда» (2), медаль «За победу над Германией в Великой Отечественной войне 1941–1945 гг.» (2)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0720" y="4645863"/>
            <a:ext cx="49777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Лопашук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Марии, ученицы 9А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12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4443"/>
            <a:ext cx="3024336" cy="433266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32323" y="26006"/>
            <a:ext cx="52200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Перламонов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Матвей Григорьевич 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20.03.1920 г.р.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капитан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призыва: 12.06.1939 г., 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воинская часть: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465 отдельный батальон аэродромного обслуживания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 истребительный авиационный полк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Московский военный округ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 смешанный авиационный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полк,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486 истребительный авиационный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полк.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медалью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боевые заслуги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Орденом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Красной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Звезды,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медалью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победу над Германией в Великой Отечественной войне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1941–1945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.», медалью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взятие Вены»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74651" y="4784085"/>
            <a:ext cx="49777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Лопашук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Марии, ученицы 9А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3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4463" y="116632"/>
            <a:ext cx="4609019" cy="3817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Решетнёв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Фома Константинович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07.01.1913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16.01.1997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kern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Участвовал в боевых действиях с 1942 по май 1945 на фронтах Великой Отечественной войны.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kern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Награжден </a:t>
            </a:r>
            <a:r>
              <a:rPr lang="ru-RU" b="1" kern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орденом Красной Звезды</a:t>
            </a:r>
            <a:r>
              <a:rPr lang="ru-RU" kern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ru-RU" b="1" kern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медалью «За отвагу», медалью «За Победу над Германией в Великой Отечественной войне 1941-1945 гг.»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kern="0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745" y="3719599"/>
            <a:ext cx="41044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Ерёменко </a:t>
            </a:r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Ульяны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ученицы 6А класса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:\Бессмертный полк\6а\Ерёменко Ульяна\Решетнёв Ф.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0531"/>
            <a:ext cx="3816424" cy="48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11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C:\Users\lopashukgv\Desktop\Перламонов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312368" cy="43128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779912" y="4358570"/>
            <a:ext cx="49777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Лопашук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Марии, ученицы 9А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8097" y="188640"/>
            <a:ext cx="4949689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Перламонов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Соломон  Григорьевич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28.12.1911 г.р.,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капитан административной 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лужбы</a:t>
            </a:r>
          </a:p>
          <a:p>
            <a:endParaRPr lang="ru-RU" dirty="0"/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Место рождения:	Белорусская ССР, Могилевская обл., </a:t>
            </a:r>
            <a:r>
              <a:rPr lang="ru-RU" dirty="0" err="1" smtClean="0">
                <a:solidFill>
                  <a:srgbClr val="002060"/>
                </a:solidFill>
              </a:rPr>
              <a:t>Костюковичский</a:t>
            </a:r>
            <a:r>
              <a:rPr lang="ru-RU" dirty="0" smtClean="0">
                <a:solidFill>
                  <a:srgbClr val="002060"/>
                </a:solidFill>
              </a:rPr>
              <a:t> р-н, г. Костюковичи,  дата призыва:  01.07.1941 г.,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дата окончания службы:  28.05.1946 г.,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воинская часть: 15 армия.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Награжден </a:t>
            </a:r>
            <a:r>
              <a:rPr lang="ru-RU" b="1" dirty="0" smtClean="0">
                <a:solidFill>
                  <a:srgbClr val="002060"/>
                </a:solidFill>
              </a:rPr>
              <a:t>Орденом Отечественной войны II степени, Орденом Красной Звезды,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медалью «За победу над Японией»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G:\Бессмертный полк\10 а\Борщ( Ромашкин Алексей Андреевич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85790"/>
            <a:ext cx="2952328" cy="354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4596014"/>
            <a:ext cx="633670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Борщ Михаила, ученика 10А класса 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1426" y="-27383"/>
            <a:ext cx="3732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Ромашкин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Алексей Андреевич</a:t>
            </a:r>
          </a:p>
        </p:txBody>
      </p:sp>
      <p:pic>
        <p:nvPicPr>
          <p:cNvPr id="30724" name="Picture 4" descr="G:\Бессмертный полк\10 а\Борщ( Янкин Пётр Филиппович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3" b="4108"/>
          <a:stretch/>
        </p:blipFill>
        <p:spPr bwMode="auto">
          <a:xfrm>
            <a:off x="5400092" y="897943"/>
            <a:ext cx="2594536" cy="356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68077" y="101226"/>
            <a:ext cx="405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Янкин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Пётр Филиппович</a:t>
            </a:r>
          </a:p>
        </p:txBody>
      </p:sp>
    </p:spTree>
    <p:extLst>
      <p:ext uri="{BB962C8B-B14F-4D97-AF65-F5344CB8AC3E}">
        <p14:creationId xmlns:p14="http://schemas.microsoft.com/office/powerpoint/2010/main" val="16261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16" y="109538"/>
            <a:ext cx="9181716" cy="67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G:\Бессмертный полк\10 а\Валерия Владимировн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8172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G:\Бессмертный полк\10 а\Валерия Владимировна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8172"/>
            <a:ext cx="3009019" cy="401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4221088"/>
            <a:ext cx="50040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Коротковой Валерии Владимировны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16" y="109538"/>
            <a:ext cx="9181716" cy="674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G:\Бессмертный полк\10 а\Манилов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" r="2251" b="9545"/>
          <a:stretch/>
        </p:blipFill>
        <p:spPr bwMode="auto">
          <a:xfrm>
            <a:off x="767491" y="613954"/>
            <a:ext cx="2601474" cy="325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5191" y="3867181"/>
            <a:ext cx="322674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Манилова Артёма, </a:t>
            </a:r>
          </a:p>
          <a:p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10А класса </a:t>
            </a:r>
          </a:p>
          <a:p>
            <a:pPr algn="ct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2" name="Picture 4" descr="G:\Бессмертный полк\10 а\Пальчиков Богдан ( Соколенко Дмитрий Иванович (1907 - 198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16" y="514232"/>
            <a:ext cx="2540972" cy="33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0228" y="109538"/>
            <a:ext cx="4058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Иволга Григорий Васильевич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2120" y="3861605"/>
            <a:ext cx="30243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Богдана,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10А класса </a:t>
            </a:r>
          </a:p>
          <a:p>
            <a:pPr algn="ct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09845" y="44624"/>
            <a:ext cx="5013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Соколенко Дмитрий Иванович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(1907 – 1981)</a:t>
            </a:r>
          </a:p>
        </p:txBody>
      </p:sp>
    </p:spTree>
    <p:extLst>
      <p:ext uri="{BB962C8B-B14F-4D97-AF65-F5344CB8AC3E}">
        <p14:creationId xmlns:p14="http://schemas.microsoft.com/office/powerpoint/2010/main" val="26713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G:\Бессмертный полк\10 а\Суровая Коннов Иван Иванович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88571"/>
            <a:ext cx="2611990" cy="347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12893"/>
            <a:ext cx="405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Коннонов</a:t>
            </a:r>
            <a:endParaRPr lang="ru-RU" sz="2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Иванович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1710" y="4365104"/>
            <a:ext cx="73616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Суровых Маргариты и Сергея, учеников 10А и 9Б классов </a:t>
            </a:r>
          </a:p>
          <a:p>
            <a:pPr algn="ct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6" name="Picture 4" descr="G:\Бессмертный полк\10 а\Суровая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53" y="332656"/>
            <a:ext cx="5262984" cy="395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086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08518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ЛИТ ПОМНИТ!  ЛИТ ГОРДИТСЯ!</a:t>
            </a:r>
            <a:endParaRPr lang="ru-RU" sz="40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G:\Бессмертный полк\10 а\Ченг 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0614"/>
            <a:ext cx="3094282" cy="41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G:\Бессмертный полк\10 а\Ченг 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62" y="70614"/>
            <a:ext cx="3059085" cy="417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4365104"/>
            <a:ext cx="88738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Ченг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Хин Игоря, ученика 10А класса </a:t>
            </a:r>
          </a:p>
          <a:p>
            <a:pPr algn="ct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Изображение выглядит как текст, дерево, внешний, человек&#10;&#10;Автоматически созданное описание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1" r="44973" b="50998"/>
          <a:stretch/>
        </p:blipFill>
        <p:spPr bwMode="auto">
          <a:xfrm>
            <a:off x="611560" y="116632"/>
            <a:ext cx="3240360" cy="4118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58982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Рюмин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Иванович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(1912 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1983)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Воевал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1891-ого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самоходного артиллерийского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полка на 3-ем Украинском фронте. Участвовал в форсировании Днепра, освобождении Болгарии и Австрии, в боях за Берлин. Награжден двумя 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медалями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боевые заслуги» и медалью «За отвагу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3450" y="4027376"/>
            <a:ext cx="49777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Рюминой Екатерины, ученицы 10А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F832681-04A3-4D68-861D-70B2FFBA693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" b="16081"/>
          <a:stretch/>
        </p:blipFill>
        <p:spPr>
          <a:xfrm>
            <a:off x="179512" y="124620"/>
            <a:ext cx="3744416" cy="40156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39952" y="139973"/>
            <a:ext cx="475252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Ершов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Лазаревич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(1910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1943)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Воевал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81-го стрелкового гвардейского полка 25 гвардейской стрелковой дивизии.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медалью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боевые заслуги».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декабре 1943 г. погиб в бою при форсировании р. Днепр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904" y="3645024"/>
            <a:ext cx="49777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Рюминой Екатерины, ученицы 10А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G:\Бессмертный полк\11б\Прабабушка Белик Софь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6" y="188640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12926" y="4246891"/>
            <a:ext cx="33123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ct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Белик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Софьи, </a:t>
            </a:r>
          </a:p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11Б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2" name="Picture 4" descr="G:\Бессмертный полк\11б\Прадед Парсалова Романа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515" y="102041"/>
            <a:ext cx="2692059" cy="41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4293096"/>
            <a:ext cx="41450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ct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Парсалова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Романа, </a:t>
            </a:r>
          </a:p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11Б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6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1502"/>
            <a:ext cx="5286870" cy="168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4624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Колеватов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Павел  Александрович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3140968"/>
            <a:ext cx="34823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Касьян Михаила и Тимофея, </a:t>
            </a: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10А и 6А классов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G:\Бессмертный полк\6а\Касьян Тимофей\Колеватов Павел Алексеевич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3120" r="6724" b="3646"/>
          <a:stretch/>
        </p:blipFill>
        <p:spPr bwMode="auto">
          <a:xfrm>
            <a:off x="5580112" y="107004"/>
            <a:ext cx="3384376" cy="514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Бессмертный полк\6а\Касьян Тимофей\мой прадедушка- герой!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t="23665" r="55948" b="40612"/>
          <a:stretch/>
        </p:blipFill>
        <p:spPr bwMode="auto">
          <a:xfrm>
            <a:off x="3203849" y="2852935"/>
            <a:ext cx="2190526" cy="183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93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 descr="G:\Бессмертный полк\2) Лысова Ираида Ивановна 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6" r="4035"/>
          <a:stretch/>
        </p:blipFill>
        <p:spPr bwMode="auto">
          <a:xfrm>
            <a:off x="467544" y="188641"/>
            <a:ext cx="2736304" cy="348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G:\Бессмертный полк\19) Гольцман МГ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r="25330"/>
          <a:stretch/>
        </p:blipFill>
        <p:spPr bwMode="auto">
          <a:xfrm>
            <a:off x="4196536" y="156493"/>
            <a:ext cx="4782328" cy="402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3745998"/>
            <a:ext cx="324036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Лысовой Ираиды Ивановны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4280029"/>
            <a:ext cx="388843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ct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Гольцман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Марины Генриховны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40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4493" y="3932274"/>
            <a:ext cx="38884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Копыловой Анны,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5Б класса</a:t>
            </a: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302" y="116632"/>
            <a:ext cx="3479222" cy="49619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60648"/>
            <a:ext cx="508365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41" y="75496"/>
            <a:ext cx="3052658" cy="42415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7501" y="4558616"/>
            <a:ext cx="564341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Горловой Елены,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5Б класса</a:t>
            </a:r>
          </a:p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047" y="76307"/>
            <a:ext cx="3097872" cy="436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2657"/>
            <a:ext cx="3397479" cy="4681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76" y="38640"/>
            <a:ext cx="3221859" cy="43687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2090" y="4688293"/>
            <a:ext cx="621191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Хлудневой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Марии, </a:t>
            </a:r>
          </a:p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5Б класса</a:t>
            </a: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5113"/>
          <a:stretch/>
        </p:blipFill>
        <p:spPr>
          <a:xfrm>
            <a:off x="927988" y="26847"/>
            <a:ext cx="3187574" cy="4337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19808" y="4511723"/>
            <a:ext cx="38884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Сотниковой Полины,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5Б класса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7" y="34095"/>
            <a:ext cx="3130412" cy="440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-1" r="956" b="14322"/>
          <a:stretch/>
        </p:blipFill>
        <p:spPr>
          <a:xfrm>
            <a:off x="212102" y="1147323"/>
            <a:ext cx="2728450" cy="29624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-277" r="2055" b="14498"/>
          <a:stretch/>
        </p:blipFill>
        <p:spPr>
          <a:xfrm>
            <a:off x="6333511" y="1136128"/>
            <a:ext cx="2524578" cy="31027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396552" y="7680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Болгова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трукова) Валентина Ивановна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(17.04.1922 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04.10.2013)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фельдшер, </a:t>
            </a:r>
            <a:r>
              <a:rPr lang="ru-R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ст.лейтенант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8038" y="3441280"/>
            <a:ext cx="2940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Западный фронт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Калининский фронт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1943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Донской и Сталинградский фронт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1944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Украинский фронт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1945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 Белорусский фронт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8630" y="4484283"/>
            <a:ext cx="38884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Хлонь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Степана и Ивана,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8А и 5Б классов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7062" y="1114281"/>
            <a:ext cx="2940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Юго-Западный фронт</a:t>
            </a:r>
          </a:p>
          <a:p>
            <a:pPr algn="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 –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Донской и Сталинградский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фронт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1943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Юго-Западный фронт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1944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Украинский фронт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1945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 Белорусский фронт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53954" y="15259"/>
            <a:ext cx="2808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Болгова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Матвеевич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(12.11.1922 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05.06.1986)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майор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" y="980728"/>
            <a:ext cx="914400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G:\Бессмертный полк\8Б\Лазько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14" y="93909"/>
            <a:ext cx="3223142" cy="429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90999" y="4364282"/>
            <a:ext cx="40246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Лазько</a:t>
            </a:r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Артура, </a:t>
            </a:r>
          </a:p>
          <a:p>
            <a:pPr algn="r"/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8Б класса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0"/>
            <a:ext cx="3096344" cy="4364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1761" y="4348331"/>
            <a:ext cx="32403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Кузнецовой Марии,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ученицы 5Б класса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33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086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08518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ЛИТ ПОМНИТ!  ЛИТ ГОРДИТСЯ!</a:t>
            </a:r>
            <a:endParaRPr lang="ru-RU" sz="40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1002" b="4851"/>
          <a:stretch/>
        </p:blipFill>
        <p:spPr>
          <a:xfrm>
            <a:off x="1689569" y="1268760"/>
            <a:ext cx="2592288" cy="34726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638" b="4241"/>
          <a:stretch/>
        </p:blipFill>
        <p:spPr>
          <a:xfrm>
            <a:off x="5885857" y="1032023"/>
            <a:ext cx="2889946" cy="39091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72000" y="16360"/>
            <a:ext cx="468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Дедов Василий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митриевич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(1913 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1978)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красноармеец, шофер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58" y="-27384"/>
            <a:ext cx="51916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Миронова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Анастасия Ивановна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(15.09.1924 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02.07.2005)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медсестра эвакуационного госпиталя 3331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3442" y="4811070"/>
            <a:ext cx="496855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Черниковой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Алёны, ученицы 5Б класса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99341"/>
            <a:ext cx="3291003" cy="43203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70227" y="4500093"/>
            <a:ext cx="27363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Белоусова Родиона,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5Б класса</a:t>
            </a: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1" r="-274" b="5513"/>
          <a:stretch/>
        </p:blipFill>
        <p:spPr>
          <a:xfrm>
            <a:off x="872986" y="954107"/>
            <a:ext cx="2486986" cy="33102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223781" y="9046"/>
            <a:ext cx="4680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Коряков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Михайлович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(1924 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2017)  Дальневосточный фронт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4235067"/>
            <a:ext cx="27363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Черниковой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Алёны, </a:t>
            </a: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5Б класса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6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Computer\Downloads\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3356"/>
            <a:ext cx="3623865" cy="48425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57308" y="44624"/>
            <a:ext cx="50907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Клеймёнов</a:t>
            </a:r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Тимофей Филиппович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младший сержант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1908 года рождения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призван в феврале 1942 года Благовещенским военкоматом; 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июля 1942 г. по февраль 1943 г. участвовал в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Сталинградской битве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минометного полка; последнее место службы – 79 учебный минометный полк,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 Инза Воронежской области,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пропал без вести в июне 1943 г.,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гибели (захоронения) не известно до сих пор.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118" y="4162435"/>
            <a:ext cx="49777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Клеймёнова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Дмитрия,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6А класса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7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9196"/>
            <a:ext cx="3273924" cy="4147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652" y="24598"/>
            <a:ext cx="2978781" cy="41765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3592" y="4285620"/>
            <a:ext cx="34312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Ильичёва Романа, 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ученика 10А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4230202"/>
            <a:ext cx="34312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Труханова Марка,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ученика 10А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16632"/>
            <a:ext cx="2952328" cy="41824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844" y="81799"/>
            <a:ext cx="3195952" cy="4536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9952" y="4629772"/>
            <a:ext cx="48048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Казанкова Руслана, ученика 5Б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6540" y="4286609"/>
            <a:ext cx="273630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Толочко </a:t>
            </a:r>
            <a:r>
              <a:rPr lang="ru-RU" sz="16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Ульяны</a:t>
            </a:r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5В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77182" y="4355612"/>
            <a:ext cx="31110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Прокопенко Артура,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ученика 9Б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43" y="157621"/>
            <a:ext cx="2874478" cy="4012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960" y="-398335"/>
            <a:ext cx="3758455" cy="48385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3788" y="4539802"/>
            <a:ext cx="46085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Белоусова Глеба, 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ученика 9Б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8537"/>
            <a:ext cx="3464701" cy="49339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0900" y="128538"/>
            <a:ext cx="5040933" cy="399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700" kern="0" dirty="0">
                <a:solidFill>
                  <a:srgbClr val="2C2D2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00" kern="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</a:t>
            </a:r>
            <a:r>
              <a:rPr lang="ru-RU" sz="1700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1941 по 1947 служил во Владивостоке. </a:t>
            </a:r>
            <a:r>
              <a:rPr lang="ru-RU" sz="1700" kern="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Постоянно </a:t>
            </a:r>
            <a:r>
              <a:rPr lang="ru-RU" sz="1700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писал рапорты об отправке на западный фронт, но получал отказ. На западном фронте воевал его отец, который получил сильный ожог. В сентябре 1945 Япония капитулировала. Женатых отправили домой. Холостяки остались. Прадед конвоировал пленных японцев на </a:t>
            </a:r>
            <a:r>
              <a:rPr lang="ru-RU" sz="1700" kern="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работы лесозаготовки</a:t>
            </a:r>
            <a:r>
              <a:rPr lang="ru-RU" sz="1700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Жил с ними в лесу один в постоянном напряжении и готовности. Были попытки убить конвойного и сбежать. </a:t>
            </a:r>
            <a:r>
              <a:rPr lang="ru-RU" sz="1700" kern="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Демобилизовался </a:t>
            </a:r>
            <a:r>
              <a:rPr lang="ru-RU" sz="1700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1947 году. Награждён </a:t>
            </a:r>
            <a:r>
              <a:rPr lang="ru-RU" sz="1700" b="1" kern="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медалью за Победу над </a:t>
            </a:r>
            <a:r>
              <a:rPr lang="ru-RU" sz="1700" b="1" kern="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Японией, Орденом Отечественной войны (1985)</a:t>
            </a:r>
            <a:endParaRPr lang="ru-RU" sz="17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43" y="4173455"/>
            <a:ext cx="4608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Цой Ярославы, </a:t>
            </a:r>
          </a:p>
          <a:p>
            <a:r>
              <a:rPr lang="ru-RU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ученицы 6А класса</a:t>
            </a:r>
          </a:p>
          <a:p>
            <a:r>
              <a:rPr lang="ru-RU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C:\Users\admin\Downloads\WhatsApp Image 2024-05-05 at 19.51.53 (1)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6" y="131567"/>
            <a:ext cx="3240360" cy="40895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288907" y="131567"/>
            <a:ext cx="482417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Петухов Григорий Константинович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мая 1925 – август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1997)</a:t>
            </a:r>
            <a:endParaRPr lang="ru-RU" sz="2400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ru-RU" sz="8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фронт прадедушку призвали в 1943 году в артиллерийские войска. Воевал с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Квантунской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армией. За заслуги перед Отечеством награжден множеством наград, в том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числе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Орденом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Отечественной войны 2-ой степени.</a:t>
            </a:r>
            <a:endParaRPr lang="ru-RU" sz="24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2380" y="4293096"/>
            <a:ext cx="36629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Нелюбиной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Виктории,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ученицы 7В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CI06052024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9"/>
          <a:stretch>
            <a:fillRect/>
          </a:stretch>
        </p:blipFill>
        <p:spPr bwMode="auto">
          <a:xfrm>
            <a:off x="5996426" y="1746220"/>
            <a:ext cx="2700644" cy="36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794349" y="-951"/>
            <a:ext cx="4400566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Таратынов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Василий Максимович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(28.01.1911- 12.02.1991)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altLang="ru-RU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Обучал </a:t>
            </a:r>
            <a:r>
              <a:rPr lang="ru-RU" alt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снайперов на заводе и сам был чудесным снайпером, помогал в тылу. Переехал в Хабаровск из города Оренбург.</a:t>
            </a:r>
            <a:endParaRPr lang="ru-RU" alt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0616" y="4013759"/>
            <a:ext cx="26895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Левина Романа, </a:t>
            </a:r>
          </a:p>
          <a:p>
            <a:pPr algn="ct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7В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324544" y="11435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0" name="Picture 6" descr="CCI060520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58" y="1092386"/>
            <a:ext cx="2344766" cy="334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-503328" y="-171400"/>
            <a:ext cx="4399868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Чупрынин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Василий Андреевич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(03.03.1923- 01.08.1984)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483729" y="1600782"/>
            <a:ext cx="2825621" cy="164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Закончив курсы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воевал в кавалерии, войну окончил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старшим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лейтенантом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3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t="5769" r="5816" b="2021"/>
          <a:stretch/>
        </p:blipFill>
        <p:spPr>
          <a:xfrm>
            <a:off x="5816290" y="107861"/>
            <a:ext cx="3326791" cy="48389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07861"/>
            <a:ext cx="53820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Участвовал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Великой Отечественной войне, начиная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22 июля 1941 года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Всю войну прошел в звании полковника, был полковым комиссаром, заместителем командира корпуса по политической части, начальником политотдела 11-го танкового корпуса.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Последние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месяцы войны были очень трудные. В его письме от 24 апреля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1945 года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были строки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Берлина дошёл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Не позорно и погибнуть в Берлине. Отвратительный народ. Стреляет в тебя из-за угла и кричит: «Гитлер капут». Улыбается и держит под плащом фаустпатрон».</a:t>
            </a:r>
          </a:p>
          <a:p>
            <a:pPr algn="ctr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Награждён</a:t>
            </a:r>
            <a:r>
              <a:rPr lang="ru-RU" sz="1600" dirty="0" smtClean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двумя орденами Ленина, четырьмя  орденами Красного Знамени, орденом Отечественной войны 1-ой степени, медалями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«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оборону Москвы», «За взятие Берлина»,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«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освобождение Варшавы», «За победу над Германией в Великой Отечественной войне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1941-1945 гг.»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1936" y="4568641"/>
            <a:ext cx="314012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ctr"/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Петуховых Софьи и Тимофея, </a:t>
            </a:r>
          </a:p>
          <a:p>
            <a:pPr algn="ctr"/>
            <a:r>
              <a:rPr lang="ru-RU" sz="16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9А и 7В классов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57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6" b="979"/>
          <a:stretch/>
        </p:blipFill>
        <p:spPr>
          <a:xfrm>
            <a:off x="408602" y="33955"/>
            <a:ext cx="3024336" cy="4291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92956" y="188640"/>
            <a:ext cx="5599165" cy="4551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Был </a:t>
            </a: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мобилизован  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 июля 1941 года</a:t>
            </a: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Был заместителем политрука 1719-го полка МВД. В составе 2-го Дальневосточного фронта полк участвовал в боевых действиях против японцев и прошел путь от Биробиджана до Харбина. Прадедушка стал свидетелем исторического события: подписания договора о капитуляции </a:t>
            </a: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Японии. 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сентября 1945 </a:t>
            </a:r>
            <a:r>
              <a:rPr lang="ru-RU" sz="17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года </a:t>
            </a: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полк, где служил прадедушка, стоял в Токийском проливе, охранял американский линкор «Миссури», на борту которого прошло подписание Акта о капитуляции  милитаристской Японии. Награждён 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орденом Отечественной войны </a:t>
            </a:r>
            <a:r>
              <a:rPr lang="en-US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</a:t>
            </a:r>
            <a:r>
              <a:rPr lang="ru-RU" sz="17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степени. </a:t>
            </a:r>
            <a:r>
              <a:rPr lang="ru-RU" sz="17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Прадедушка </a:t>
            </a:r>
            <a:r>
              <a:rPr lang="ru-RU" sz="17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трудился, оберегая  покой своих земляков, и они хранят о нем самые добрые воспоминания. Умер прадедушка в 1995 году. </a:t>
            </a:r>
            <a:endParaRPr lang="ru-RU" sz="17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7601" y="4721028"/>
            <a:ext cx="567452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Петуховых Софьи и Тимофея, </a:t>
            </a:r>
          </a:p>
          <a:p>
            <a:pPr algn="ctr"/>
            <a:r>
              <a:rPr lang="ru-RU" sz="16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9А и 7В классов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43" y="40836"/>
            <a:ext cx="3087890" cy="398813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96488" y="4220220"/>
            <a:ext cx="36629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Кадочкина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Ильи,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ученика 7А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3" y="864069"/>
            <a:ext cx="3057804" cy="40770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5128" y="764704"/>
            <a:ext cx="232669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Служил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Красной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армии с 1942 по 1947 год.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1943 году был отправлен в Иран, где занимался охраной представителей съезда из Америки, Англии и СССР в Тегеране. После войны служил 2 года в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кавалерии.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41271" y="33072"/>
            <a:ext cx="42208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Пашенцев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Федор Николаевич</a:t>
            </a:r>
          </a:p>
        </p:txBody>
      </p:sp>
    </p:spTree>
    <p:extLst>
      <p:ext uri="{BB962C8B-B14F-4D97-AF65-F5344CB8AC3E}">
        <p14:creationId xmlns:p14="http://schemas.microsoft.com/office/powerpoint/2010/main" val="406852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1" y="49067"/>
            <a:ext cx="2545570" cy="3429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-588888" y="3402435"/>
            <a:ext cx="4572000" cy="12193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Григоров </a:t>
            </a:r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Николаевич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(22.05.1924-28.11.1983)</a:t>
            </a:r>
            <a:endParaRPr lang="ru-RU" sz="11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2414" r="10031" b="19902"/>
          <a:stretch/>
        </p:blipFill>
        <p:spPr bwMode="auto">
          <a:xfrm>
            <a:off x="3203848" y="246848"/>
            <a:ext cx="5760640" cy="30381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0" y="3357724"/>
            <a:ext cx="44227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Келлер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Дамира, 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ученика 7А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8871" y="4218444"/>
            <a:ext cx="36629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Буровцева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Александра,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7А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5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C:\Users\Computer\Downloads\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4508"/>
            <a:ext cx="3435113" cy="492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164508"/>
            <a:ext cx="51125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 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Яковлев Владимир Михайлович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(1912 - 1992)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ефрейтор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Призван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ноябре 1941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Бурятской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АССР,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прошел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всю войну, участвовал в боях по освобождению Белоруссии и Польши, 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Курской дуге в качестве связиста – телефониста 921 артиллерийского полка 354 стрелковой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дивизии, награжден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медалью «За отвагу», орденом Отечественной войны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398" y="4149080"/>
            <a:ext cx="49777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Клеймёнова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Дмитрия,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6А класса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-220" r="6984" b="11584"/>
          <a:stretch/>
        </p:blipFill>
        <p:spPr bwMode="auto">
          <a:xfrm>
            <a:off x="93506" y="243935"/>
            <a:ext cx="4893336" cy="29919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8417" y="3539758"/>
            <a:ext cx="414135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ct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Латышева Арсения,  ученика 7А класса</a:t>
            </a:r>
          </a:p>
          <a:p>
            <a:pPr algn="ct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t="5165" r="5895" b="9190"/>
          <a:stretch/>
        </p:blipFill>
        <p:spPr bwMode="auto">
          <a:xfrm>
            <a:off x="5049197" y="859084"/>
            <a:ext cx="4032448" cy="293731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49197" y="4027376"/>
            <a:ext cx="30511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Надорожной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Вероники, </a:t>
            </a:r>
          </a:p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7А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64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6828" r="5266" b="11247"/>
          <a:stretch/>
        </p:blipFill>
        <p:spPr bwMode="auto">
          <a:xfrm>
            <a:off x="1619672" y="31108"/>
            <a:ext cx="6264696" cy="433399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59832" y="4465435"/>
            <a:ext cx="494326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Акимовой Анжелики,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ученицы 7А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4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Бессмертный полк\1643596337_45-phonoteka-org-p-den-pobedi-fon-dlya-afishi-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t="36800" r="36045" b="49712"/>
          <a:stretch/>
        </p:blipFill>
        <p:spPr bwMode="auto">
          <a:xfrm>
            <a:off x="3832699" y="2420888"/>
            <a:ext cx="1836880" cy="8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169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" b="6938"/>
          <a:stretch/>
        </p:blipFill>
        <p:spPr bwMode="auto">
          <a:xfrm>
            <a:off x="1187624" y="-99392"/>
            <a:ext cx="6480720" cy="432047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87824" y="4365104"/>
            <a:ext cx="515928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Акимовой Анжелики,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ученицы 7А класса</a:t>
            </a:r>
          </a:p>
          <a:p>
            <a:pPr algn="r"/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6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5086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085184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ЛИТ ПОМНИТ!  ЛИТ ГОРДИТСЯ!</a:t>
            </a:r>
            <a:endParaRPr lang="ru-RU" sz="40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09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39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G:\Бессмертный полк\6а\Суклита Оксан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0" r="2220" b="24555"/>
          <a:stretch/>
        </p:blipFill>
        <p:spPr bwMode="auto">
          <a:xfrm>
            <a:off x="3943733" y="302322"/>
            <a:ext cx="4960490" cy="437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302322"/>
            <a:ext cx="363589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 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Богута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Георгий Константинович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(1911 - 1993)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Воевал с 1941 по 1943 гг.,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тяжело ранен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3501008"/>
            <a:ext cx="40324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Суклита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Оксаны, ученицы 6А класса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4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1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G:\Бессмертный полк\6а\Шиманска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927"/>
            <a:ext cx="3036824" cy="416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123927"/>
            <a:ext cx="52728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 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Шиманский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Казимир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Гвидонович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(08.11.1914 -  1997)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Проходил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службу в звании старшины помощником командира взвода в составе 2-го Белорусского фронта. Был призван в армию в 1941 году, служил в разведке,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возглавляя отряд разведчиков,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поскольку хорошо владел польским языком. Во главе разведывательной группы дважды выбрасывался с парашютом в тыл противника на выполнение специального 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заданияк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награжден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орденом Отечественной Войны II степени и другими наградами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Прошел всю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войну.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9761" y="4309688"/>
            <a:ext cx="49777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Шиманской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Елизаветы и Татьяны,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 11А и 6А классов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43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532"/>
            <a:ext cx="2996703" cy="424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50846" y="116532"/>
            <a:ext cx="51845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 дед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сентября 1940 года был призван на срочную службу в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армию в 317-ую стрелковую дивизию.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октябре 1941 г.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дивизия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была переброшена в район Ростова-на-Дону и сразу вступила в бои.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январе 1942 года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участвовал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Барвенковско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-Лозовской наступательной операции на юге Украины. С февраля по апрель сражался на Донбассе. Был легко контужен. В мае 1942 года участвовал в Харьковской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операции, в ходе которой советские войска были окружены и уничтожены. И дед, как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200 тысяч советских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солдат,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попал в плен.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Сначала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попал в лагерь военнопленных на Украине, потом был перевезен в Польшу, где занимался рабским трудом на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рудниках, затем был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вывезен в Германию, откуда после попал во Францию, где работал на полях. Там же весной 1945 года был освобожден союзными войсками.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семье деда известно только, что у него было 12 братьев и сестер, но связь с ними оборвалась еще во время войны. Родную деревню деда немцы сожгли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 году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1959 году мой дед был реабилитирован. Умер он 22 февраля 1979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года.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4262" y="4484157"/>
            <a:ext cx="49777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семейного фотоархива </a:t>
            </a:r>
          </a:p>
          <a:p>
            <a:pPr algn="r"/>
            <a:r>
              <a:rPr lang="ru-RU" sz="1700" b="1" dirty="0" err="1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Пискунович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Леонида, </a:t>
            </a:r>
          </a:p>
          <a:p>
            <a:pPr algn="r"/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6В класса </a:t>
            </a:r>
          </a:p>
          <a:p>
            <a:r>
              <a:rPr lang="ru-RU" sz="1700" b="1" dirty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600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endParaRPr lang="ru-RU" sz="1700" b="1" dirty="0">
              <a:solidFill>
                <a:srgbClr val="600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1726</Words>
  <Application>Microsoft Office PowerPoint</Application>
  <PresentationFormat>Экран (4:3)</PresentationFormat>
  <Paragraphs>399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8" baseType="lpstr">
      <vt:lpstr>Arial</vt:lpstr>
      <vt:lpstr>Calibri</vt:lpstr>
      <vt:lpstr>Franklin Gothic Book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Директор ЛИТ</cp:lastModifiedBy>
  <cp:revision>55</cp:revision>
  <dcterms:created xsi:type="dcterms:W3CDTF">2024-05-05T12:15:46Z</dcterms:created>
  <dcterms:modified xsi:type="dcterms:W3CDTF">2024-05-08T04:10:56Z</dcterms:modified>
</cp:coreProperties>
</file>