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7" r:id="rId4"/>
  </p:sldMasterIdLst>
  <p:notesMasterIdLst>
    <p:notesMasterId r:id="rId25"/>
  </p:notesMasterIdLst>
  <p:sldIdLst>
    <p:sldId id="1864" r:id="rId5"/>
    <p:sldId id="1870" r:id="rId6"/>
    <p:sldId id="1889" r:id="rId7"/>
    <p:sldId id="1887" r:id="rId8"/>
    <p:sldId id="1871" r:id="rId9"/>
    <p:sldId id="1876" r:id="rId10"/>
    <p:sldId id="1848" r:id="rId11"/>
    <p:sldId id="1874" r:id="rId12"/>
    <p:sldId id="1875" r:id="rId13"/>
    <p:sldId id="1890" r:id="rId14"/>
    <p:sldId id="1894" r:id="rId15"/>
    <p:sldId id="1885" r:id="rId16"/>
    <p:sldId id="1878" r:id="rId17"/>
    <p:sldId id="1884" r:id="rId18"/>
    <p:sldId id="1891" r:id="rId19"/>
    <p:sldId id="1892" r:id="rId20"/>
    <p:sldId id="1881" r:id="rId21"/>
    <p:sldId id="1886" r:id="rId22"/>
    <p:sldId id="1882" r:id="rId23"/>
    <p:sldId id="1893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68"/>
    <a:srgbClr val="D6D734"/>
    <a:srgbClr val="FE4387"/>
    <a:srgbClr val="FF2625"/>
    <a:srgbClr val="007788"/>
    <a:srgbClr val="297C2A"/>
    <a:srgbClr val="F69000"/>
    <a:srgbClr val="01C2D1"/>
    <a:srgbClr val="3B2E58"/>
    <a:srgbClr val="6B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3" autoAdjust="0"/>
    <p:restoredTop sz="94663"/>
  </p:normalViewPr>
  <p:slideViewPr>
    <p:cSldViewPr snapToGrid="0">
      <p:cViewPr varScale="1">
        <p:scale>
          <a:sx n="107" d="100"/>
          <a:sy n="107" d="100"/>
        </p:scale>
        <p:origin x="138" y="294"/>
      </p:cViewPr>
      <p:guideLst>
        <p:guide orient="horz" pos="2160"/>
        <p:guide pos="480"/>
        <p:guide pos="7200"/>
        <p:guide pos="4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766425889386968E-2"/>
          <c:y val="0.19153302395691829"/>
          <c:w val="0.94176155253612392"/>
          <c:h val="0.620826229528124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8575" cap="flat" cmpd="sng" algn="ctr">
              <a:solidFill>
                <a:schemeClr val="accent6">
                  <a:lumMod val="50000"/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9.8462042827112163E-3"/>
                  <c:y val="4.022818958650903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28 </a:t>
                    </a:r>
                    <a:r>
                      <a:rPr lang="en-US" dirty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(77%)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86757575153453"/>
                      <c:h val="0.244061856130548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EE2-4699-B4CA-C50EEDA2C500}"/>
                </c:ext>
              </c:extLst>
            </c:dLbl>
            <c:dLbl>
              <c:idx val="1"/>
              <c:layout>
                <c:manualLayout>
                  <c:x val="-9.7062957826888666E-17"/>
                  <c:y val="-1.271847050135390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 </a:t>
                    </a:r>
                  </a:p>
                  <a:p>
                    <a:r>
                      <a:rPr lang="en-US" dirty="0" smtClean="0"/>
                      <a:t>(</a:t>
                    </a:r>
                    <a:r>
                      <a:rPr lang="en-US" dirty="0"/>
                      <a:t>17%)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E2-4699-B4CA-C50EEDA2C500}"/>
                </c:ext>
              </c:extLst>
            </c:dLbl>
            <c:dLbl>
              <c:idx val="2"/>
              <c:layout>
                <c:manualLayout>
                  <c:x val="-2.6472021574490113E-3"/>
                  <c:y val="-2.0319921956912191E-3"/>
                </c:manualLayout>
              </c:layout>
              <c:tx>
                <c:rich>
                  <a:bodyPr/>
                  <a:lstStyle/>
                  <a:p>
                    <a:fld id="{808C47A5-DDF4-4DC1-815E-8D4B236CB09C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  <a:p>
                    <a:r>
                      <a:rPr lang="en-US" dirty="0" smtClean="0"/>
                      <a:t>(</a:t>
                    </a:r>
                    <a:r>
                      <a:rPr lang="en-US" dirty="0"/>
                      <a:t>6%)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EE2-4699-B4CA-C50EEDA2C5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ВКК</c:v>
                </c:pt>
                <c:pt idx="1">
                  <c:v>1КК</c:v>
                </c:pt>
                <c:pt idx="2">
                  <c:v>СЗД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6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E2-4699-B4CA-C50EEDA2C50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62608080"/>
        <c:axId val="262604272"/>
      </c:barChart>
      <c:catAx>
        <c:axId val="26260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2604272"/>
        <c:crosses val="autoZero"/>
        <c:auto val="1"/>
        <c:lblAlgn val="ctr"/>
        <c:lblOffset val="100"/>
        <c:noMultiLvlLbl val="0"/>
      </c:catAx>
      <c:valAx>
        <c:axId val="2626042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62608080"/>
        <c:crosses val="autoZero"/>
        <c:crossBetween val="between"/>
      </c:valAx>
      <c:spPr>
        <a:noFill/>
        <a:ln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ВВК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8E4-4B12-8EA6-BB7A064E3A78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8E4-4B12-8EA6-BB7A064E3A78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8E4-4B12-8EA6-BB7A064E3A7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62%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E4-4B12-8EA6-BB7A064E3A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62%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E4-4B12-8EA6-BB7A064E3A7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E4-4B12-8EA6-BB7A064E3A78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0.62</c:v>
                </c:pt>
                <c:pt idx="1">
                  <c:v>0.62</c:v>
                </c:pt>
                <c:pt idx="2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E4-4B12-8EA6-BB7A064E3A7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67E995-156A-4B92-8A7F-772D62EB22FF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862D3B-3D05-4933-B1DE-479E59AF5011}">
      <dgm:prSet phldrT="[Текст]" custT="1"/>
      <dgm:spPr/>
      <dgm:t>
        <a:bodyPr/>
        <a:lstStyle/>
        <a:p>
          <a:r>
            <a:rPr lang="ru-RU" sz="3200" b="1" dirty="0" smtClean="0"/>
            <a:t>Внешние </a:t>
          </a:r>
          <a:endParaRPr lang="ru-RU" sz="3200" b="1" dirty="0"/>
        </a:p>
      </dgm:t>
    </dgm:pt>
    <dgm:pt modelId="{055BC8A8-2FDB-4FC9-BA04-6ED2B4635922}" type="parTrans" cxnId="{E371A010-0565-4497-8786-DAC27D95B459}">
      <dgm:prSet/>
      <dgm:spPr/>
      <dgm:t>
        <a:bodyPr/>
        <a:lstStyle/>
        <a:p>
          <a:endParaRPr lang="ru-RU"/>
        </a:p>
      </dgm:t>
    </dgm:pt>
    <dgm:pt modelId="{07B98D8C-089D-4335-A82F-223DA7582B69}" type="sibTrans" cxnId="{E371A010-0565-4497-8786-DAC27D95B459}">
      <dgm:prSet/>
      <dgm:spPr/>
      <dgm:t>
        <a:bodyPr/>
        <a:lstStyle/>
        <a:p>
          <a:endParaRPr lang="ru-RU"/>
        </a:p>
      </dgm:t>
    </dgm:pt>
    <dgm:pt modelId="{ACCC63BA-5149-4168-8754-C3ED40B09F3C}">
      <dgm:prSet phldrT="[Текст]"/>
      <dgm:spPr/>
      <dgm:t>
        <a:bodyPr/>
        <a:lstStyle/>
        <a:p>
          <a:r>
            <a:rPr lang="ru-RU" b="1" dirty="0" smtClean="0">
              <a:solidFill>
                <a:srgbClr val="005C68"/>
              </a:solidFill>
            </a:rPr>
            <a:t>Показатели экономического развития государства, региона, муниципалитета.</a:t>
          </a:r>
          <a:endParaRPr lang="ru-RU" b="1" dirty="0">
            <a:solidFill>
              <a:srgbClr val="005C68"/>
            </a:solidFill>
          </a:endParaRPr>
        </a:p>
      </dgm:t>
    </dgm:pt>
    <dgm:pt modelId="{F0FACC86-0F37-4DA3-B26D-42F1CEB5ABCE}" type="parTrans" cxnId="{5A1499B3-E4C0-4EF8-9C88-73B5341C788E}">
      <dgm:prSet/>
      <dgm:spPr/>
      <dgm:t>
        <a:bodyPr/>
        <a:lstStyle/>
        <a:p>
          <a:endParaRPr lang="ru-RU"/>
        </a:p>
      </dgm:t>
    </dgm:pt>
    <dgm:pt modelId="{405533F7-2524-4FE5-A010-334437AC5F95}" type="sibTrans" cxnId="{5A1499B3-E4C0-4EF8-9C88-73B5341C788E}">
      <dgm:prSet/>
      <dgm:spPr/>
      <dgm:t>
        <a:bodyPr/>
        <a:lstStyle/>
        <a:p>
          <a:endParaRPr lang="ru-RU"/>
        </a:p>
      </dgm:t>
    </dgm:pt>
    <dgm:pt modelId="{80441635-E58F-4C09-857F-B1330E8E2152}">
      <dgm:prSet phldrT="[Текст]"/>
      <dgm:spPr/>
      <dgm:t>
        <a:bodyPr/>
        <a:lstStyle/>
        <a:p>
          <a:r>
            <a:rPr lang="ru-RU" b="1" dirty="0" smtClean="0">
              <a:solidFill>
                <a:srgbClr val="005C68"/>
              </a:solidFill>
            </a:rPr>
            <a:t>Состояние рынка труда, нормативное регулирование (в первую очередь трудовое и отраслевое).</a:t>
          </a:r>
          <a:endParaRPr lang="ru-RU" b="1" dirty="0">
            <a:solidFill>
              <a:srgbClr val="005C68"/>
            </a:solidFill>
          </a:endParaRPr>
        </a:p>
      </dgm:t>
    </dgm:pt>
    <dgm:pt modelId="{CE5F4313-5627-4C38-99B1-0E54F2AB3F4E}" type="parTrans" cxnId="{719964FE-0A55-4420-A157-9A5089FFA3D1}">
      <dgm:prSet/>
      <dgm:spPr/>
      <dgm:t>
        <a:bodyPr/>
        <a:lstStyle/>
        <a:p>
          <a:endParaRPr lang="ru-RU"/>
        </a:p>
      </dgm:t>
    </dgm:pt>
    <dgm:pt modelId="{5613ED91-C291-4539-8CB9-0E9E337E3408}" type="sibTrans" cxnId="{719964FE-0A55-4420-A157-9A5089FFA3D1}">
      <dgm:prSet/>
      <dgm:spPr/>
      <dgm:t>
        <a:bodyPr/>
        <a:lstStyle/>
        <a:p>
          <a:endParaRPr lang="ru-RU"/>
        </a:p>
      </dgm:t>
    </dgm:pt>
    <dgm:pt modelId="{695963C5-398B-4967-95E9-DC52144E152D}">
      <dgm:prSet phldrT="[Текст]" custT="1"/>
      <dgm:spPr/>
      <dgm:t>
        <a:bodyPr/>
        <a:lstStyle/>
        <a:p>
          <a:r>
            <a:rPr lang="ru-RU" sz="3600" b="1" dirty="0" smtClean="0"/>
            <a:t>Внутренние</a:t>
          </a:r>
          <a:r>
            <a:rPr lang="ru-RU" sz="3200" b="1" dirty="0" smtClean="0"/>
            <a:t> </a:t>
          </a:r>
          <a:endParaRPr lang="ru-RU" sz="3200" b="1" dirty="0"/>
        </a:p>
      </dgm:t>
    </dgm:pt>
    <dgm:pt modelId="{0DDA506D-715D-4DB3-880E-352793517B0E}" type="parTrans" cxnId="{4B294CC4-E346-4F0A-BD0A-92ABA12F0E53}">
      <dgm:prSet/>
      <dgm:spPr/>
      <dgm:t>
        <a:bodyPr/>
        <a:lstStyle/>
        <a:p>
          <a:endParaRPr lang="ru-RU"/>
        </a:p>
      </dgm:t>
    </dgm:pt>
    <dgm:pt modelId="{5522B26C-3ECD-4DA2-87EA-2206877798A9}" type="sibTrans" cxnId="{4B294CC4-E346-4F0A-BD0A-92ABA12F0E53}">
      <dgm:prSet/>
      <dgm:spPr/>
      <dgm:t>
        <a:bodyPr/>
        <a:lstStyle/>
        <a:p>
          <a:endParaRPr lang="ru-RU"/>
        </a:p>
      </dgm:t>
    </dgm:pt>
    <dgm:pt modelId="{FD9E00F9-EC9C-41C8-A093-E44594FD35AD}">
      <dgm:prSet phldrT="[Текст]"/>
      <dgm:spPr/>
      <dgm:t>
        <a:bodyPr/>
        <a:lstStyle/>
        <a:p>
          <a:r>
            <a:rPr lang="ru-RU" b="1" dirty="0" smtClean="0">
              <a:solidFill>
                <a:srgbClr val="005C68"/>
              </a:solidFill>
            </a:rPr>
            <a:t>Материально-техническое состояние организации.</a:t>
          </a:r>
          <a:endParaRPr lang="ru-RU" b="1" dirty="0">
            <a:solidFill>
              <a:srgbClr val="005C68"/>
            </a:solidFill>
          </a:endParaRPr>
        </a:p>
      </dgm:t>
    </dgm:pt>
    <dgm:pt modelId="{9BE6F12F-2731-4F36-AB94-CE0A158A4212}" type="parTrans" cxnId="{85E02841-FEC2-4E95-B56B-B982CF0BEC9B}">
      <dgm:prSet/>
      <dgm:spPr/>
      <dgm:t>
        <a:bodyPr/>
        <a:lstStyle/>
        <a:p>
          <a:endParaRPr lang="ru-RU"/>
        </a:p>
      </dgm:t>
    </dgm:pt>
    <dgm:pt modelId="{8B39E676-2261-40E6-81F2-45D90E5E505A}" type="sibTrans" cxnId="{85E02841-FEC2-4E95-B56B-B982CF0BEC9B}">
      <dgm:prSet/>
      <dgm:spPr/>
      <dgm:t>
        <a:bodyPr/>
        <a:lstStyle/>
        <a:p>
          <a:endParaRPr lang="ru-RU"/>
        </a:p>
      </dgm:t>
    </dgm:pt>
    <dgm:pt modelId="{0F37CEC6-D8EB-4F1C-9FA2-C476237A7E3D}">
      <dgm:prSet phldrT="[Текст]"/>
      <dgm:spPr/>
      <dgm:t>
        <a:bodyPr/>
        <a:lstStyle/>
        <a:p>
          <a:r>
            <a:rPr lang="ru-RU" b="1" dirty="0" smtClean="0">
              <a:solidFill>
                <a:srgbClr val="005C68"/>
              </a:solidFill>
            </a:rPr>
            <a:t>Организационная культура, стиль управления.</a:t>
          </a:r>
          <a:endParaRPr lang="ru-RU" b="1" dirty="0">
            <a:solidFill>
              <a:srgbClr val="005C68"/>
            </a:solidFill>
          </a:endParaRPr>
        </a:p>
      </dgm:t>
    </dgm:pt>
    <dgm:pt modelId="{5140B10A-AB3B-4467-800B-E87351D6A968}" type="parTrans" cxnId="{2090A594-16F5-4226-8437-2989EB245F12}">
      <dgm:prSet/>
      <dgm:spPr/>
      <dgm:t>
        <a:bodyPr/>
        <a:lstStyle/>
        <a:p>
          <a:endParaRPr lang="ru-RU"/>
        </a:p>
      </dgm:t>
    </dgm:pt>
    <dgm:pt modelId="{9D80E2EB-0A8B-41DB-BD59-05FD1192533C}" type="sibTrans" cxnId="{2090A594-16F5-4226-8437-2989EB245F12}">
      <dgm:prSet/>
      <dgm:spPr/>
      <dgm:t>
        <a:bodyPr/>
        <a:lstStyle/>
        <a:p>
          <a:endParaRPr lang="ru-RU"/>
        </a:p>
      </dgm:t>
    </dgm:pt>
    <dgm:pt modelId="{AA63E9EA-061A-42D4-BA96-746EBA8027B9}">
      <dgm:prSet phldrT="[Текст]"/>
      <dgm:spPr/>
      <dgm:t>
        <a:bodyPr/>
        <a:lstStyle/>
        <a:p>
          <a:r>
            <a:rPr lang="ru-RU" b="1" dirty="0" smtClean="0">
              <a:solidFill>
                <a:srgbClr val="005C68"/>
              </a:solidFill>
            </a:rPr>
            <a:t>квалификация работников, их мотивация и стимулирование, законодательство) и т.д.</a:t>
          </a:r>
          <a:endParaRPr lang="ru-RU" b="1" dirty="0">
            <a:solidFill>
              <a:srgbClr val="005C68"/>
            </a:solidFill>
          </a:endParaRPr>
        </a:p>
      </dgm:t>
    </dgm:pt>
    <dgm:pt modelId="{9C7D2000-DD40-48CB-B13C-7B21DC61480A}" type="parTrans" cxnId="{96A0B70A-9A64-4E3E-B383-34AF259A8236}">
      <dgm:prSet/>
      <dgm:spPr/>
      <dgm:t>
        <a:bodyPr/>
        <a:lstStyle/>
        <a:p>
          <a:endParaRPr lang="ru-RU"/>
        </a:p>
      </dgm:t>
    </dgm:pt>
    <dgm:pt modelId="{F50F9301-4C0A-4CC7-B860-39CD3787993C}" type="sibTrans" cxnId="{96A0B70A-9A64-4E3E-B383-34AF259A8236}">
      <dgm:prSet/>
      <dgm:spPr/>
      <dgm:t>
        <a:bodyPr/>
        <a:lstStyle/>
        <a:p>
          <a:endParaRPr lang="ru-RU"/>
        </a:p>
      </dgm:t>
    </dgm:pt>
    <dgm:pt modelId="{4452F8B3-FA8D-4562-BDAA-E9E3CAB2CA9A}">
      <dgm:prSet phldrT="[Текст]"/>
      <dgm:spPr/>
      <dgm:t>
        <a:bodyPr/>
        <a:lstStyle/>
        <a:p>
          <a:endParaRPr lang="ru-RU" b="1" dirty="0">
            <a:solidFill>
              <a:srgbClr val="005C68"/>
            </a:solidFill>
          </a:endParaRPr>
        </a:p>
      </dgm:t>
    </dgm:pt>
    <dgm:pt modelId="{8F48B81E-220A-4D26-876C-A74CE6630003}" type="parTrans" cxnId="{2673C050-287B-446F-AF75-E589073A3FDB}">
      <dgm:prSet/>
      <dgm:spPr/>
      <dgm:t>
        <a:bodyPr/>
        <a:lstStyle/>
        <a:p>
          <a:endParaRPr lang="ru-RU"/>
        </a:p>
      </dgm:t>
    </dgm:pt>
    <dgm:pt modelId="{AE1626AB-D103-44F8-8AA8-27A67A9AC85A}" type="sibTrans" cxnId="{2673C050-287B-446F-AF75-E589073A3FDB}">
      <dgm:prSet/>
      <dgm:spPr/>
      <dgm:t>
        <a:bodyPr/>
        <a:lstStyle/>
        <a:p>
          <a:endParaRPr lang="ru-RU"/>
        </a:p>
      </dgm:t>
    </dgm:pt>
    <dgm:pt modelId="{BC5CD845-E1AD-4063-BC2A-43E7D90C5675}" type="pres">
      <dgm:prSet presAssocID="{7F67E995-156A-4B92-8A7F-772D62EB22F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47FA3A2-F20A-414F-853C-789411D11E72}" type="pres">
      <dgm:prSet presAssocID="{59862D3B-3D05-4933-B1DE-479E59AF5011}" presName="linNode" presStyleCnt="0"/>
      <dgm:spPr/>
    </dgm:pt>
    <dgm:pt modelId="{68111135-E888-4CF7-A224-05FDE4C5C279}" type="pres">
      <dgm:prSet presAssocID="{59862D3B-3D05-4933-B1DE-479E59AF501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76DE8-CA4C-4567-8136-BA2100E29CBB}" type="pres">
      <dgm:prSet presAssocID="{59862D3B-3D05-4933-B1DE-479E59AF5011}" presName="childShp" presStyleLbl="bgAccFollowNode1" presStyleIdx="0" presStyleCnt="2" custScaleX="165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D5D85B-C17C-411D-AE59-F2225DD9F24A}" type="pres">
      <dgm:prSet presAssocID="{07B98D8C-089D-4335-A82F-223DA7582B69}" presName="spacing" presStyleCnt="0"/>
      <dgm:spPr/>
    </dgm:pt>
    <dgm:pt modelId="{D2530DD4-DF92-4229-BD93-7D04977E4D46}" type="pres">
      <dgm:prSet presAssocID="{695963C5-398B-4967-95E9-DC52144E152D}" presName="linNode" presStyleCnt="0"/>
      <dgm:spPr/>
    </dgm:pt>
    <dgm:pt modelId="{1F74CEF1-7F48-4287-BD5C-8320C1579769}" type="pres">
      <dgm:prSet presAssocID="{695963C5-398B-4967-95E9-DC52144E152D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10ECD-F656-49F1-9ADA-D9F08BD95B9A}" type="pres">
      <dgm:prSet presAssocID="{695963C5-398B-4967-95E9-DC52144E152D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6218F1-6B21-4460-8BF7-859F4B9CD99F}" type="presOf" srcId="{80441635-E58F-4C09-857F-B1330E8E2152}" destId="{16176DE8-CA4C-4567-8136-BA2100E29CBB}" srcOrd="0" destOrd="2" presId="urn:microsoft.com/office/officeart/2005/8/layout/vList6"/>
    <dgm:cxn modelId="{E2B996A9-3AC4-40C7-8861-CA9B99085E59}" type="presOf" srcId="{4452F8B3-FA8D-4562-BDAA-E9E3CAB2CA9A}" destId="{16176DE8-CA4C-4567-8136-BA2100E29CBB}" srcOrd="0" destOrd="1" presId="urn:microsoft.com/office/officeart/2005/8/layout/vList6"/>
    <dgm:cxn modelId="{5A1499B3-E4C0-4EF8-9C88-73B5341C788E}" srcId="{59862D3B-3D05-4933-B1DE-479E59AF5011}" destId="{ACCC63BA-5149-4168-8754-C3ED40B09F3C}" srcOrd="0" destOrd="0" parTransId="{F0FACC86-0F37-4DA3-B26D-42F1CEB5ABCE}" sibTransId="{405533F7-2524-4FE5-A010-334437AC5F95}"/>
    <dgm:cxn modelId="{2090A594-16F5-4226-8437-2989EB245F12}" srcId="{695963C5-398B-4967-95E9-DC52144E152D}" destId="{0F37CEC6-D8EB-4F1C-9FA2-C476237A7E3D}" srcOrd="1" destOrd="0" parTransId="{5140B10A-AB3B-4467-800B-E87351D6A968}" sibTransId="{9D80E2EB-0A8B-41DB-BD59-05FD1192533C}"/>
    <dgm:cxn modelId="{E371A010-0565-4497-8786-DAC27D95B459}" srcId="{7F67E995-156A-4B92-8A7F-772D62EB22FF}" destId="{59862D3B-3D05-4933-B1DE-479E59AF5011}" srcOrd="0" destOrd="0" parTransId="{055BC8A8-2FDB-4FC9-BA04-6ED2B4635922}" sibTransId="{07B98D8C-089D-4335-A82F-223DA7582B69}"/>
    <dgm:cxn modelId="{96FE46A2-59BF-475E-83D9-08F3E007CD1B}" type="presOf" srcId="{59862D3B-3D05-4933-B1DE-479E59AF5011}" destId="{68111135-E888-4CF7-A224-05FDE4C5C279}" srcOrd="0" destOrd="0" presId="urn:microsoft.com/office/officeart/2005/8/layout/vList6"/>
    <dgm:cxn modelId="{B8E2816B-E73B-4FB8-B582-98F73418914E}" type="presOf" srcId="{AA63E9EA-061A-42D4-BA96-746EBA8027B9}" destId="{C3110ECD-F656-49F1-9ADA-D9F08BD95B9A}" srcOrd="0" destOrd="2" presId="urn:microsoft.com/office/officeart/2005/8/layout/vList6"/>
    <dgm:cxn modelId="{DFC94AED-FD81-4B03-99F3-FA088EBC6BBB}" type="presOf" srcId="{695963C5-398B-4967-95E9-DC52144E152D}" destId="{1F74CEF1-7F48-4287-BD5C-8320C1579769}" srcOrd="0" destOrd="0" presId="urn:microsoft.com/office/officeart/2005/8/layout/vList6"/>
    <dgm:cxn modelId="{41BA9F15-3F66-4B58-AAE0-323B8BA395BB}" type="presOf" srcId="{FD9E00F9-EC9C-41C8-A093-E44594FD35AD}" destId="{C3110ECD-F656-49F1-9ADA-D9F08BD95B9A}" srcOrd="0" destOrd="0" presId="urn:microsoft.com/office/officeart/2005/8/layout/vList6"/>
    <dgm:cxn modelId="{A74BC71D-0FFD-4610-8E2D-4312D2ECD196}" type="presOf" srcId="{7F67E995-156A-4B92-8A7F-772D62EB22FF}" destId="{BC5CD845-E1AD-4063-BC2A-43E7D90C5675}" srcOrd="0" destOrd="0" presId="urn:microsoft.com/office/officeart/2005/8/layout/vList6"/>
    <dgm:cxn modelId="{719964FE-0A55-4420-A157-9A5089FFA3D1}" srcId="{59862D3B-3D05-4933-B1DE-479E59AF5011}" destId="{80441635-E58F-4C09-857F-B1330E8E2152}" srcOrd="2" destOrd="0" parTransId="{CE5F4313-5627-4C38-99B1-0E54F2AB3F4E}" sibTransId="{5613ED91-C291-4539-8CB9-0E9E337E3408}"/>
    <dgm:cxn modelId="{2673C050-287B-446F-AF75-E589073A3FDB}" srcId="{59862D3B-3D05-4933-B1DE-479E59AF5011}" destId="{4452F8B3-FA8D-4562-BDAA-E9E3CAB2CA9A}" srcOrd="1" destOrd="0" parTransId="{8F48B81E-220A-4D26-876C-A74CE6630003}" sibTransId="{AE1626AB-D103-44F8-8AA8-27A67A9AC85A}"/>
    <dgm:cxn modelId="{96A0B70A-9A64-4E3E-B383-34AF259A8236}" srcId="{695963C5-398B-4967-95E9-DC52144E152D}" destId="{AA63E9EA-061A-42D4-BA96-746EBA8027B9}" srcOrd="2" destOrd="0" parTransId="{9C7D2000-DD40-48CB-B13C-7B21DC61480A}" sibTransId="{F50F9301-4C0A-4CC7-B860-39CD3787993C}"/>
    <dgm:cxn modelId="{85E02841-FEC2-4E95-B56B-B982CF0BEC9B}" srcId="{695963C5-398B-4967-95E9-DC52144E152D}" destId="{FD9E00F9-EC9C-41C8-A093-E44594FD35AD}" srcOrd="0" destOrd="0" parTransId="{9BE6F12F-2731-4F36-AB94-CE0A158A4212}" sibTransId="{8B39E676-2261-40E6-81F2-45D90E5E505A}"/>
    <dgm:cxn modelId="{2752607E-268E-49B1-BC27-3458A6A61361}" type="presOf" srcId="{0F37CEC6-D8EB-4F1C-9FA2-C476237A7E3D}" destId="{C3110ECD-F656-49F1-9ADA-D9F08BD95B9A}" srcOrd="0" destOrd="1" presId="urn:microsoft.com/office/officeart/2005/8/layout/vList6"/>
    <dgm:cxn modelId="{4B294CC4-E346-4F0A-BD0A-92ABA12F0E53}" srcId="{7F67E995-156A-4B92-8A7F-772D62EB22FF}" destId="{695963C5-398B-4967-95E9-DC52144E152D}" srcOrd="1" destOrd="0" parTransId="{0DDA506D-715D-4DB3-880E-352793517B0E}" sibTransId="{5522B26C-3ECD-4DA2-87EA-2206877798A9}"/>
    <dgm:cxn modelId="{E9A478C8-3D10-4C37-B3CE-901B92D9CD87}" type="presOf" srcId="{ACCC63BA-5149-4168-8754-C3ED40B09F3C}" destId="{16176DE8-CA4C-4567-8136-BA2100E29CBB}" srcOrd="0" destOrd="0" presId="urn:microsoft.com/office/officeart/2005/8/layout/vList6"/>
    <dgm:cxn modelId="{738F20AB-8B81-408C-BEB1-080F5D61CE7A}" type="presParOf" srcId="{BC5CD845-E1AD-4063-BC2A-43E7D90C5675}" destId="{A47FA3A2-F20A-414F-853C-789411D11E72}" srcOrd="0" destOrd="0" presId="urn:microsoft.com/office/officeart/2005/8/layout/vList6"/>
    <dgm:cxn modelId="{49528D91-5D24-4F03-BB83-E6D94430AACB}" type="presParOf" srcId="{A47FA3A2-F20A-414F-853C-789411D11E72}" destId="{68111135-E888-4CF7-A224-05FDE4C5C279}" srcOrd="0" destOrd="0" presId="urn:microsoft.com/office/officeart/2005/8/layout/vList6"/>
    <dgm:cxn modelId="{A3F04D48-4D22-4A69-BA6E-99BF5C256583}" type="presParOf" srcId="{A47FA3A2-F20A-414F-853C-789411D11E72}" destId="{16176DE8-CA4C-4567-8136-BA2100E29CBB}" srcOrd="1" destOrd="0" presId="urn:microsoft.com/office/officeart/2005/8/layout/vList6"/>
    <dgm:cxn modelId="{70920C92-684A-450D-99D9-25AFCF98DF0C}" type="presParOf" srcId="{BC5CD845-E1AD-4063-BC2A-43E7D90C5675}" destId="{D4D5D85B-C17C-411D-AE59-F2225DD9F24A}" srcOrd="1" destOrd="0" presId="urn:microsoft.com/office/officeart/2005/8/layout/vList6"/>
    <dgm:cxn modelId="{875D29FC-A2C7-4004-9A8D-986702C468AA}" type="presParOf" srcId="{BC5CD845-E1AD-4063-BC2A-43E7D90C5675}" destId="{D2530DD4-DF92-4229-BD93-7D04977E4D46}" srcOrd="2" destOrd="0" presId="urn:microsoft.com/office/officeart/2005/8/layout/vList6"/>
    <dgm:cxn modelId="{5A37448B-135F-476F-92F2-03673354366A}" type="presParOf" srcId="{D2530DD4-DF92-4229-BD93-7D04977E4D46}" destId="{1F74CEF1-7F48-4287-BD5C-8320C1579769}" srcOrd="0" destOrd="0" presId="urn:microsoft.com/office/officeart/2005/8/layout/vList6"/>
    <dgm:cxn modelId="{552C5FAA-FA3B-418C-86EE-DB94E1860D35}" type="presParOf" srcId="{D2530DD4-DF92-4229-BD93-7D04977E4D46}" destId="{C3110ECD-F656-49F1-9ADA-D9F08BD95B9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84D36D-758A-4F53-B491-A0E6F6ACB7B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0B4A7E-8954-4FFB-803E-257F04A525B1}">
      <dgm:prSet phldrT="[Текст]" custT="1"/>
      <dgm:spPr/>
      <dgm:t>
        <a:bodyPr/>
        <a:lstStyle/>
        <a:p>
          <a:r>
            <a:rPr lang="ru-RU" sz="1200" dirty="0" smtClean="0"/>
            <a:t>Динамика индивидуальных образовательных результатов</a:t>
          </a:r>
          <a:endParaRPr lang="ru-RU" sz="1200" dirty="0"/>
        </a:p>
      </dgm:t>
    </dgm:pt>
    <dgm:pt modelId="{1A183296-BBBC-4C79-B22A-66FDED90F49D}" type="parTrans" cxnId="{F177CBDB-5A23-45FA-8B83-9F41E838AC1E}">
      <dgm:prSet/>
      <dgm:spPr/>
      <dgm:t>
        <a:bodyPr/>
        <a:lstStyle/>
        <a:p>
          <a:endParaRPr lang="ru-RU"/>
        </a:p>
      </dgm:t>
    </dgm:pt>
    <dgm:pt modelId="{09E87D5C-5113-439D-AB8C-EE9D6CCFE89C}" type="sibTrans" cxnId="{F177CBDB-5A23-45FA-8B83-9F41E838AC1E}">
      <dgm:prSet/>
      <dgm:spPr/>
      <dgm:t>
        <a:bodyPr/>
        <a:lstStyle/>
        <a:p>
          <a:endParaRPr lang="ru-RU"/>
        </a:p>
      </dgm:t>
    </dgm:pt>
    <dgm:pt modelId="{7F512533-FC0A-40FD-9058-42177110729D}">
      <dgm:prSet phldrT="[Текст]" custT="1"/>
      <dgm:spPr/>
      <dgm:t>
        <a:bodyPr/>
        <a:lstStyle/>
        <a:p>
          <a:r>
            <a:rPr lang="ru-RU" sz="1200" dirty="0" smtClean="0"/>
            <a:t>Результативность участия в олимпиадах </a:t>
          </a:r>
          <a:endParaRPr lang="ru-RU" sz="1200" dirty="0"/>
        </a:p>
      </dgm:t>
    </dgm:pt>
    <dgm:pt modelId="{F832A2E8-6093-448F-8460-334F35C9EC5D}" type="parTrans" cxnId="{EFB94A17-E316-46B0-BF85-81AB40AD8035}">
      <dgm:prSet/>
      <dgm:spPr/>
      <dgm:t>
        <a:bodyPr/>
        <a:lstStyle/>
        <a:p>
          <a:endParaRPr lang="ru-RU"/>
        </a:p>
      </dgm:t>
    </dgm:pt>
    <dgm:pt modelId="{7E27D289-0570-4EE1-865C-89A9682E96FF}" type="sibTrans" cxnId="{EFB94A17-E316-46B0-BF85-81AB40AD8035}">
      <dgm:prSet/>
      <dgm:spPr/>
      <dgm:t>
        <a:bodyPr/>
        <a:lstStyle/>
        <a:p>
          <a:endParaRPr lang="ru-RU"/>
        </a:p>
      </dgm:t>
    </dgm:pt>
    <dgm:pt modelId="{8629ABE6-81D5-4A28-A7A3-99F6A9FA139B}">
      <dgm:prSet phldrT="[Текст]" custT="1"/>
      <dgm:spPr/>
      <dgm:t>
        <a:bodyPr/>
        <a:lstStyle/>
        <a:p>
          <a:r>
            <a:rPr lang="ru-RU" sz="1200" dirty="0" smtClean="0"/>
            <a:t>Внеклассная и внеурочная деятельность по предмету</a:t>
          </a:r>
          <a:endParaRPr lang="ru-RU" sz="1200" dirty="0"/>
        </a:p>
      </dgm:t>
    </dgm:pt>
    <dgm:pt modelId="{6462CF4C-0338-4082-961A-0A15A50954D6}" type="parTrans" cxnId="{BD1B5FDF-834C-4F5A-A86B-925B0CE68DB8}">
      <dgm:prSet/>
      <dgm:spPr/>
      <dgm:t>
        <a:bodyPr/>
        <a:lstStyle/>
        <a:p>
          <a:endParaRPr lang="ru-RU"/>
        </a:p>
      </dgm:t>
    </dgm:pt>
    <dgm:pt modelId="{E0F4731F-C367-4AEC-BD4E-A25187877F6B}" type="sibTrans" cxnId="{BD1B5FDF-834C-4F5A-A86B-925B0CE68DB8}">
      <dgm:prSet/>
      <dgm:spPr/>
      <dgm:t>
        <a:bodyPr/>
        <a:lstStyle/>
        <a:p>
          <a:endParaRPr lang="ru-RU"/>
        </a:p>
      </dgm:t>
    </dgm:pt>
    <dgm:pt modelId="{97748632-23C4-4489-8B7B-F95E4767B6EA}">
      <dgm:prSet custT="1"/>
      <dgm:spPr/>
      <dgm:t>
        <a:bodyPr/>
        <a:lstStyle/>
        <a:p>
          <a:r>
            <a:rPr lang="ru-RU" sz="1200" dirty="0" smtClean="0"/>
            <a:t>Коммуникативная компетентность учителя (методическая работа и распространение передового опыта)</a:t>
          </a:r>
          <a:endParaRPr lang="ru-RU" sz="1200" dirty="0"/>
        </a:p>
      </dgm:t>
    </dgm:pt>
    <dgm:pt modelId="{5FF6FEC7-50A2-487E-8AD9-74044D1EB964}" type="parTrans" cxnId="{8056B80F-ACB0-4E2E-AE41-327E10D42DAC}">
      <dgm:prSet/>
      <dgm:spPr/>
      <dgm:t>
        <a:bodyPr/>
        <a:lstStyle/>
        <a:p>
          <a:endParaRPr lang="ru-RU"/>
        </a:p>
      </dgm:t>
    </dgm:pt>
    <dgm:pt modelId="{38E30BBE-5692-4221-82EF-62EF8F954F9D}" type="sibTrans" cxnId="{8056B80F-ACB0-4E2E-AE41-327E10D42DAC}">
      <dgm:prSet/>
      <dgm:spPr/>
      <dgm:t>
        <a:bodyPr/>
        <a:lstStyle/>
        <a:p>
          <a:endParaRPr lang="ru-RU"/>
        </a:p>
      </dgm:t>
    </dgm:pt>
    <dgm:pt modelId="{90079757-359B-40CD-875D-F6805B45F9C7}">
      <dgm:prSet custT="1"/>
      <dgm:spPr/>
      <dgm:t>
        <a:bodyPr/>
        <a:lstStyle/>
        <a:p>
          <a:r>
            <a:rPr lang="ru-RU" sz="1200" dirty="0" smtClean="0"/>
            <a:t>Реализация ФГОС</a:t>
          </a:r>
          <a:endParaRPr lang="ru-RU" sz="1200" dirty="0"/>
        </a:p>
      </dgm:t>
    </dgm:pt>
    <dgm:pt modelId="{72B8A38E-4288-4BEC-9E90-40030AAF2FE6}" type="parTrans" cxnId="{3977F351-8BBC-4510-BDD2-357C472B9BBB}">
      <dgm:prSet/>
      <dgm:spPr/>
      <dgm:t>
        <a:bodyPr/>
        <a:lstStyle/>
        <a:p>
          <a:endParaRPr lang="ru-RU"/>
        </a:p>
      </dgm:t>
    </dgm:pt>
    <dgm:pt modelId="{DEBC5AF2-7523-48E4-8B5B-7F25F16619F8}" type="sibTrans" cxnId="{3977F351-8BBC-4510-BDD2-357C472B9BBB}">
      <dgm:prSet/>
      <dgm:spPr/>
      <dgm:t>
        <a:bodyPr/>
        <a:lstStyle/>
        <a:p>
          <a:endParaRPr lang="ru-RU"/>
        </a:p>
      </dgm:t>
    </dgm:pt>
    <dgm:pt modelId="{D5AC5BDC-8B08-456C-A721-9143FF33D26F}">
      <dgm:prSet custT="1"/>
      <dgm:spPr/>
      <dgm:t>
        <a:bodyPr/>
        <a:lstStyle/>
        <a:p>
          <a:r>
            <a:rPr lang="ru-RU" sz="1200" dirty="0" smtClean="0"/>
            <a:t>Реализация программ развития учреждения</a:t>
          </a:r>
          <a:endParaRPr lang="ru-RU" sz="1200" dirty="0"/>
        </a:p>
      </dgm:t>
    </dgm:pt>
    <dgm:pt modelId="{8B7241EF-71C2-4E0F-93A5-A65788DAA47E}" type="parTrans" cxnId="{54F4672F-33D2-4E40-8EFB-058F4E528620}">
      <dgm:prSet/>
      <dgm:spPr/>
      <dgm:t>
        <a:bodyPr/>
        <a:lstStyle/>
        <a:p>
          <a:endParaRPr lang="ru-RU"/>
        </a:p>
      </dgm:t>
    </dgm:pt>
    <dgm:pt modelId="{5EFF4BA6-AF97-45A2-9977-21B8BA223D91}" type="sibTrans" cxnId="{54F4672F-33D2-4E40-8EFB-058F4E528620}">
      <dgm:prSet/>
      <dgm:spPr/>
      <dgm:t>
        <a:bodyPr/>
        <a:lstStyle/>
        <a:p>
          <a:endParaRPr lang="ru-RU"/>
        </a:p>
      </dgm:t>
    </dgm:pt>
    <dgm:pt modelId="{E587B689-8E73-43B1-8194-1E1727FAE630}">
      <dgm:prSet custT="1"/>
      <dgm:spPr/>
      <dgm:t>
        <a:bodyPr/>
        <a:lstStyle/>
        <a:p>
          <a:r>
            <a:rPr lang="ru-RU" sz="1200" dirty="0" smtClean="0"/>
            <a:t>Реализация программ по сохранению и укреплению здоровья обучающихся</a:t>
          </a:r>
          <a:endParaRPr lang="ru-RU" sz="1200" dirty="0"/>
        </a:p>
      </dgm:t>
    </dgm:pt>
    <dgm:pt modelId="{AB593CD0-B215-4FB9-AD35-DFFB553058A3}" type="parTrans" cxnId="{4E9BAAFD-E5A2-4C3B-83FF-BD082D853ED1}">
      <dgm:prSet/>
      <dgm:spPr/>
      <dgm:t>
        <a:bodyPr/>
        <a:lstStyle/>
        <a:p>
          <a:endParaRPr lang="ru-RU"/>
        </a:p>
      </dgm:t>
    </dgm:pt>
    <dgm:pt modelId="{BF232422-35A1-4C3D-9C27-0ED42499AB6B}" type="sibTrans" cxnId="{4E9BAAFD-E5A2-4C3B-83FF-BD082D853ED1}">
      <dgm:prSet/>
      <dgm:spPr/>
      <dgm:t>
        <a:bodyPr/>
        <a:lstStyle/>
        <a:p>
          <a:endParaRPr lang="ru-RU"/>
        </a:p>
      </dgm:t>
    </dgm:pt>
    <dgm:pt modelId="{BE2F65AF-DD75-44B5-A131-3A88EA4F6E79}">
      <dgm:prSet custT="1"/>
      <dgm:spPr/>
      <dgm:t>
        <a:bodyPr/>
        <a:lstStyle/>
        <a:p>
          <a:r>
            <a:rPr lang="ru-RU" sz="1200" dirty="0" smtClean="0"/>
            <a:t>Трудовая дисциплина</a:t>
          </a:r>
          <a:endParaRPr lang="ru-RU" sz="1200" dirty="0"/>
        </a:p>
      </dgm:t>
    </dgm:pt>
    <dgm:pt modelId="{760B0A49-5C7D-4403-BFB3-C2593C480EBF}" type="parTrans" cxnId="{44569DD8-7EAD-402B-97A8-FD2AB76D439E}">
      <dgm:prSet/>
      <dgm:spPr/>
      <dgm:t>
        <a:bodyPr/>
        <a:lstStyle/>
        <a:p>
          <a:endParaRPr lang="ru-RU"/>
        </a:p>
      </dgm:t>
    </dgm:pt>
    <dgm:pt modelId="{6C79A286-5873-4F33-965F-0F699439EEA6}" type="sibTrans" cxnId="{44569DD8-7EAD-402B-97A8-FD2AB76D439E}">
      <dgm:prSet/>
      <dgm:spPr/>
      <dgm:t>
        <a:bodyPr/>
        <a:lstStyle/>
        <a:p>
          <a:endParaRPr lang="ru-RU"/>
        </a:p>
      </dgm:t>
    </dgm:pt>
    <dgm:pt modelId="{5E58DE2E-F1DF-4199-A7F7-B4CBB8A6E4A4}">
      <dgm:prSet custT="1"/>
      <dgm:spPr/>
      <dgm:t>
        <a:bodyPr/>
        <a:lstStyle/>
        <a:p>
          <a:r>
            <a:rPr lang="ru-RU" sz="1200" dirty="0" smtClean="0"/>
            <a:t>Ведение электронной документации и ИКТ-компетентность</a:t>
          </a:r>
          <a:endParaRPr lang="ru-RU" sz="1200" dirty="0"/>
        </a:p>
      </dgm:t>
    </dgm:pt>
    <dgm:pt modelId="{87486E05-D6F2-4384-8E31-88B8A170291D}" type="parTrans" cxnId="{59DFDC0E-B18E-4F94-B608-874A039380AF}">
      <dgm:prSet/>
      <dgm:spPr/>
      <dgm:t>
        <a:bodyPr/>
        <a:lstStyle/>
        <a:p>
          <a:endParaRPr lang="ru-RU"/>
        </a:p>
      </dgm:t>
    </dgm:pt>
    <dgm:pt modelId="{43495A25-CC5D-4CA9-B3C7-49AAC6DDEAE3}" type="sibTrans" cxnId="{59DFDC0E-B18E-4F94-B608-874A039380AF}">
      <dgm:prSet/>
      <dgm:spPr/>
      <dgm:t>
        <a:bodyPr/>
        <a:lstStyle/>
        <a:p>
          <a:endParaRPr lang="ru-RU"/>
        </a:p>
      </dgm:t>
    </dgm:pt>
    <dgm:pt modelId="{6A38F8E6-471A-4994-8B67-292F0F2A9B42}">
      <dgm:prSet custT="1"/>
      <dgm:spPr/>
      <dgm:t>
        <a:bodyPr/>
        <a:lstStyle/>
        <a:p>
          <a:r>
            <a:rPr lang="ru-RU" sz="1200" dirty="0" smtClean="0"/>
            <a:t>Создание элементов образовательной инфраструктуры</a:t>
          </a:r>
          <a:endParaRPr lang="ru-RU" sz="1200" dirty="0"/>
        </a:p>
      </dgm:t>
    </dgm:pt>
    <dgm:pt modelId="{EC1A9D94-CCFA-4838-A039-D189A6B6872B}" type="parTrans" cxnId="{AE18CA64-3CA2-435B-A655-1ECA17F00ED2}">
      <dgm:prSet/>
      <dgm:spPr/>
      <dgm:t>
        <a:bodyPr/>
        <a:lstStyle/>
        <a:p>
          <a:endParaRPr lang="ru-RU"/>
        </a:p>
      </dgm:t>
    </dgm:pt>
    <dgm:pt modelId="{092F1BFF-B7D0-465C-ADC2-88DD3D63F1A0}" type="sibTrans" cxnId="{AE18CA64-3CA2-435B-A655-1ECA17F00ED2}">
      <dgm:prSet/>
      <dgm:spPr/>
      <dgm:t>
        <a:bodyPr/>
        <a:lstStyle/>
        <a:p>
          <a:endParaRPr lang="ru-RU"/>
        </a:p>
      </dgm:t>
    </dgm:pt>
    <dgm:pt modelId="{14650EA6-A9F3-4C1B-9ED6-12E011C4E67E}" type="pres">
      <dgm:prSet presAssocID="{D784D36D-758A-4F53-B491-A0E6F6ACB7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D2ACCF-A9B3-4E8D-86C1-7FB6B5578F16}" type="pres">
      <dgm:prSet presAssocID="{550B4A7E-8954-4FFB-803E-257F04A525B1}" presName="parentLin" presStyleCnt="0"/>
      <dgm:spPr/>
    </dgm:pt>
    <dgm:pt modelId="{5FA25E9C-C367-4618-94F0-ECDC872AA187}" type="pres">
      <dgm:prSet presAssocID="{550B4A7E-8954-4FFB-803E-257F04A525B1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D4E66F6B-CD5A-43DB-A808-198C0B817597}" type="pres">
      <dgm:prSet presAssocID="{550B4A7E-8954-4FFB-803E-257F04A525B1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97BAA-8605-471E-923F-E169101511CE}" type="pres">
      <dgm:prSet presAssocID="{550B4A7E-8954-4FFB-803E-257F04A525B1}" presName="negativeSpace" presStyleCnt="0"/>
      <dgm:spPr/>
    </dgm:pt>
    <dgm:pt modelId="{8366092C-84C8-406E-9C31-6E993557D476}" type="pres">
      <dgm:prSet presAssocID="{550B4A7E-8954-4FFB-803E-257F04A525B1}" presName="childText" presStyleLbl="conFgAcc1" presStyleIdx="0" presStyleCnt="10">
        <dgm:presLayoutVars>
          <dgm:bulletEnabled val="1"/>
        </dgm:presLayoutVars>
      </dgm:prSet>
      <dgm:spPr/>
    </dgm:pt>
    <dgm:pt modelId="{36965BC3-38C5-4481-88B3-36B806AC2A5C}" type="pres">
      <dgm:prSet presAssocID="{09E87D5C-5113-439D-AB8C-EE9D6CCFE89C}" presName="spaceBetweenRectangles" presStyleCnt="0"/>
      <dgm:spPr/>
    </dgm:pt>
    <dgm:pt modelId="{810EF557-FA64-4D89-BC6F-E862EDF1C69E}" type="pres">
      <dgm:prSet presAssocID="{7F512533-FC0A-40FD-9058-42177110729D}" presName="parentLin" presStyleCnt="0"/>
      <dgm:spPr/>
    </dgm:pt>
    <dgm:pt modelId="{15084A71-6B81-4F23-8A17-5B21285C46AB}" type="pres">
      <dgm:prSet presAssocID="{7F512533-FC0A-40FD-9058-42177110729D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1C3CEB7F-EFF2-487A-BE2A-BA3035C53FE1}" type="pres">
      <dgm:prSet presAssocID="{7F512533-FC0A-40FD-9058-42177110729D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4DA3BA-D5E6-4B88-A9B5-94FE4CC9221E}" type="pres">
      <dgm:prSet presAssocID="{7F512533-FC0A-40FD-9058-42177110729D}" presName="negativeSpace" presStyleCnt="0"/>
      <dgm:spPr/>
    </dgm:pt>
    <dgm:pt modelId="{C2412EF8-9C60-47E8-B367-A89CCD316812}" type="pres">
      <dgm:prSet presAssocID="{7F512533-FC0A-40FD-9058-42177110729D}" presName="childText" presStyleLbl="conFgAcc1" presStyleIdx="1" presStyleCnt="10">
        <dgm:presLayoutVars>
          <dgm:bulletEnabled val="1"/>
        </dgm:presLayoutVars>
      </dgm:prSet>
      <dgm:spPr/>
    </dgm:pt>
    <dgm:pt modelId="{4E265329-DD8C-405E-A3DE-E708C1539D81}" type="pres">
      <dgm:prSet presAssocID="{7E27D289-0570-4EE1-865C-89A9682E96FF}" presName="spaceBetweenRectangles" presStyleCnt="0"/>
      <dgm:spPr/>
    </dgm:pt>
    <dgm:pt modelId="{16586D6B-A930-4FD8-BCCA-DC9E7F3EFB89}" type="pres">
      <dgm:prSet presAssocID="{8629ABE6-81D5-4A28-A7A3-99F6A9FA139B}" presName="parentLin" presStyleCnt="0"/>
      <dgm:spPr/>
    </dgm:pt>
    <dgm:pt modelId="{A68FF9FE-B103-47D2-8F48-8F91AC5DC987}" type="pres">
      <dgm:prSet presAssocID="{8629ABE6-81D5-4A28-A7A3-99F6A9FA139B}" presName="parentLeftMargin" presStyleLbl="node1" presStyleIdx="1" presStyleCnt="10"/>
      <dgm:spPr/>
      <dgm:t>
        <a:bodyPr/>
        <a:lstStyle/>
        <a:p>
          <a:endParaRPr lang="ru-RU"/>
        </a:p>
      </dgm:t>
    </dgm:pt>
    <dgm:pt modelId="{BF26689C-49E1-493F-AECE-5232D4382B74}" type="pres">
      <dgm:prSet presAssocID="{8629ABE6-81D5-4A28-A7A3-99F6A9FA139B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3325D-965C-48F6-9E1A-330CA2577E93}" type="pres">
      <dgm:prSet presAssocID="{8629ABE6-81D5-4A28-A7A3-99F6A9FA139B}" presName="negativeSpace" presStyleCnt="0"/>
      <dgm:spPr/>
    </dgm:pt>
    <dgm:pt modelId="{67A64E9F-D502-42D4-B01C-624A819E501F}" type="pres">
      <dgm:prSet presAssocID="{8629ABE6-81D5-4A28-A7A3-99F6A9FA139B}" presName="childText" presStyleLbl="conFgAcc1" presStyleIdx="2" presStyleCnt="10">
        <dgm:presLayoutVars>
          <dgm:bulletEnabled val="1"/>
        </dgm:presLayoutVars>
      </dgm:prSet>
      <dgm:spPr/>
    </dgm:pt>
    <dgm:pt modelId="{3731CD73-31B6-4552-A242-8C9F4C7E593D}" type="pres">
      <dgm:prSet presAssocID="{E0F4731F-C367-4AEC-BD4E-A25187877F6B}" presName="spaceBetweenRectangles" presStyleCnt="0"/>
      <dgm:spPr/>
    </dgm:pt>
    <dgm:pt modelId="{16A9014B-E23F-400F-8F7F-EAFAFED29D61}" type="pres">
      <dgm:prSet presAssocID="{97748632-23C4-4489-8B7B-F95E4767B6EA}" presName="parentLin" presStyleCnt="0"/>
      <dgm:spPr/>
    </dgm:pt>
    <dgm:pt modelId="{EF60D176-48E4-49F3-AD93-39CB29A02F35}" type="pres">
      <dgm:prSet presAssocID="{97748632-23C4-4489-8B7B-F95E4767B6EA}" presName="parentLeftMargin" presStyleLbl="node1" presStyleIdx="2" presStyleCnt="10"/>
      <dgm:spPr/>
      <dgm:t>
        <a:bodyPr/>
        <a:lstStyle/>
        <a:p>
          <a:endParaRPr lang="ru-RU"/>
        </a:p>
      </dgm:t>
    </dgm:pt>
    <dgm:pt modelId="{F4BFBFC0-11C5-4CC8-B7CB-93F63EF64A5F}" type="pres">
      <dgm:prSet presAssocID="{97748632-23C4-4489-8B7B-F95E4767B6EA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F3E1B-BFC7-4623-AA25-BC2AB6BAFCC5}" type="pres">
      <dgm:prSet presAssocID="{97748632-23C4-4489-8B7B-F95E4767B6EA}" presName="negativeSpace" presStyleCnt="0"/>
      <dgm:spPr/>
    </dgm:pt>
    <dgm:pt modelId="{CE68FC45-AC5F-4ECE-96EF-561198829C04}" type="pres">
      <dgm:prSet presAssocID="{97748632-23C4-4489-8B7B-F95E4767B6EA}" presName="childText" presStyleLbl="conFgAcc1" presStyleIdx="3" presStyleCnt="10">
        <dgm:presLayoutVars>
          <dgm:bulletEnabled val="1"/>
        </dgm:presLayoutVars>
      </dgm:prSet>
      <dgm:spPr/>
    </dgm:pt>
    <dgm:pt modelId="{2E0FD629-1BF8-4F97-995B-279774397403}" type="pres">
      <dgm:prSet presAssocID="{38E30BBE-5692-4221-82EF-62EF8F954F9D}" presName="spaceBetweenRectangles" presStyleCnt="0"/>
      <dgm:spPr/>
    </dgm:pt>
    <dgm:pt modelId="{97A4F3F8-47B5-487E-B6A9-7E56ED19ED60}" type="pres">
      <dgm:prSet presAssocID="{90079757-359B-40CD-875D-F6805B45F9C7}" presName="parentLin" presStyleCnt="0"/>
      <dgm:spPr/>
    </dgm:pt>
    <dgm:pt modelId="{683FFC7A-EBE2-4E67-BCA7-B00644318865}" type="pres">
      <dgm:prSet presAssocID="{90079757-359B-40CD-875D-F6805B45F9C7}" presName="parentLeftMargin" presStyleLbl="node1" presStyleIdx="3" presStyleCnt="10"/>
      <dgm:spPr/>
      <dgm:t>
        <a:bodyPr/>
        <a:lstStyle/>
        <a:p>
          <a:endParaRPr lang="ru-RU"/>
        </a:p>
      </dgm:t>
    </dgm:pt>
    <dgm:pt modelId="{599616C8-90A9-4081-9E20-B2BB1340D241}" type="pres">
      <dgm:prSet presAssocID="{90079757-359B-40CD-875D-F6805B45F9C7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EE3EF-686F-4A15-ACC2-7EB025EC9458}" type="pres">
      <dgm:prSet presAssocID="{90079757-359B-40CD-875D-F6805B45F9C7}" presName="negativeSpace" presStyleCnt="0"/>
      <dgm:spPr/>
    </dgm:pt>
    <dgm:pt modelId="{4B02FA3F-2F34-4220-A531-42E5FE219C2B}" type="pres">
      <dgm:prSet presAssocID="{90079757-359B-40CD-875D-F6805B45F9C7}" presName="childText" presStyleLbl="conFgAcc1" presStyleIdx="4" presStyleCnt="10">
        <dgm:presLayoutVars>
          <dgm:bulletEnabled val="1"/>
        </dgm:presLayoutVars>
      </dgm:prSet>
      <dgm:spPr/>
    </dgm:pt>
    <dgm:pt modelId="{DB6541D5-B16D-4006-A793-F80968CB44F0}" type="pres">
      <dgm:prSet presAssocID="{DEBC5AF2-7523-48E4-8B5B-7F25F16619F8}" presName="spaceBetweenRectangles" presStyleCnt="0"/>
      <dgm:spPr/>
    </dgm:pt>
    <dgm:pt modelId="{C6A76479-9977-4AE3-B8ED-662F883A584F}" type="pres">
      <dgm:prSet presAssocID="{5E58DE2E-F1DF-4199-A7F7-B4CBB8A6E4A4}" presName="parentLin" presStyleCnt="0"/>
      <dgm:spPr/>
    </dgm:pt>
    <dgm:pt modelId="{8EC10EC1-D618-45B2-9F08-60977FD1EB1B}" type="pres">
      <dgm:prSet presAssocID="{5E58DE2E-F1DF-4199-A7F7-B4CBB8A6E4A4}" presName="parentLeftMargin" presStyleLbl="node1" presStyleIdx="4" presStyleCnt="10"/>
      <dgm:spPr/>
      <dgm:t>
        <a:bodyPr/>
        <a:lstStyle/>
        <a:p>
          <a:endParaRPr lang="ru-RU"/>
        </a:p>
      </dgm:t>
    </dgm:pt>
    <dgm:pt modelId="{74048E33-E79E-43B7-851A-77470BFBBA9F}" type="pres">
      <dgm:prSet presAssocID="{5E58DE2E-F1DF-4199-A7F7-B4CBB8A6E4A4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0DAFB1-8596-4CBE-8647-F0FE03B277CC}" type="pres">
      <dgm:prSet presAssocID="{5E58DE2E-F1DF-4199-A7F7-B4CBB8A6E4A4}" presName="negativeSpace" presStyleCnt="0"/>
      <dgm:spPr/>
    </dgm:pt>
    <dgm:pt modelId="{27C01723-3080-42F7-8986-E56FB35DCB33}" type="pres">
      <dgm:prSet presAssocID="{5E58DE2E-F1DF-4199-A7F7-B4CBB8A6E4A4}" presName="childText" presStyleLbl="conFgAcc1" presStyleIdx="5" presStyleCnt="10">
        <dgm:presLayoutVars>
          <dgm:bulletEnabled val="1"/>
        </dgm:presLayoutVars>
      </dgm:prSet>
      <dgm:spPr/>
    </dgm:pt>
    <dgm:pt modelId="{ED140202-FBF4-4F62-A2E4-9BE33D36FA95}" type="pres">
      <dgm:prSet presAssocID="{43495A25-CC5D-4CA9-B3C7-49AAC6DDEAE3}" presName="spaceBetweenRectangles" presStyleCnt="0"/>
      <dgm:spPr/>
    </dgm:pt>
    <dgm:pt modelId="{E036C6E6-3890-4B38-9D03-211B2847638B}" type="pres">
      <dgm:prSet presAssocID="{D5AC5BDC-8B08-456C-A721-9143FF33D26F}" presName="parentLin" presStyleCnt="0"/>
      <dgm:spPr/>
    </dgm:pt>
    <dgm:pt modelId="{615D84D7-6032-4421-ABE9-1594F6022AD2}" type="pres">
      <dgm:prSet presAssocID="{D5AC5BDC-8B08-456C-A721-9143FF33D26F}" presName="parentLeftMargin" presStyleLbl="node1" presStyleIdx="5" presStyleCnt="10"/>
      <dgm:spPr/>
      <dgm:t>
        <a:bodyPr/>
        <a:lstStyle/>
        <a:p>
          <a:endParaRPr lang="ru-RU"/>
        </a:p>
      </dgm:t>
    </dgm:pt>
    <dgm:pt modelId="{144104C0-5546-4017-95E5-B1528C15CF62}" type="pres">
      <dgm:prSet presAssocID="{D5AC5BDC-8B08-456C-A721-9143FF33D26F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88C89-777C-48C5-8B56-81961552613C}" type="pres">
      <dgm:prSet presAssocID="{D5AC5BDC-8B08-456C-A721-9143FF33D26F}" presName="negativeSpace" presStyleCnt="0"/>
      <dgm:spPr/>
    </dgm:pt>
    <dgm:pt modelId="{57CF04DF-22DD-44ED-9817-0D94AADB5FD2}" type="pres">
      <dgm:prSet presAssocID="{D5AC5BDC-8B08-456C-A721-9143FF33D26F}" presName="childText" presStyleLbl="conFgAcc1" presStyleIdx="6" presStyleCnt="10">
        <dgm:presLayoutVars>
          <dgm:bulletEnabled val="1"/>
        </dgm:presLayoutVars>
      </dgm:prSet>
      <dgm:spPr/>
    </dgm:pt>
    <dgm:pt modelId="{E3FE3542-467E-458B-9FFA-AE1ED2EBC914}" type="pres">
      <dgm:prSet presAssocID="{5EFF4BA6-AF97-45A2-9977-21B8BA223D91}" presName="spaceBetweenRectangles" presStyleCnt="0"/>
      <dgm:spPr/>
    </dgm:pt>
    <dgm:pt modelId="{89122849-9532-4940-99EA-200520989CC2}" type="pres">
      <dgm:prSet presAssocID="{6A38F8E6-471A-4994-8B67-292F0F2A9B42}" presName="parentLin" presStyleCnt="0"/>
      <dgm:spPr/>
    </dgm:pt>
    <dgm:pt modelId="{5BC250B4-57A3-470C-BC54-7DE5A132FA9C}" type="pres">
      <dgm:prSet presAssocID="{6A38F8E6-471A-4994-8B67-292F0F2A9B42}" presName="parentLeftMargin" presStyleLbl="node1" presStyleIdx="6" presStyleCnt="10"/>
      <dgm:spPr/>
      <dgm:t>
        <a:bodyPr/>
        <a:lstStyle/>
        <a:p>
          <a:endParaRPr lang="ru-RU"/>
        </a:p>
      </dgm:t>
    </dgm:pt>
    <dgm:pt modelId="{C4433EA7-8730-4CD2-B495-3DE2D7D6997B}" type="pres">
      <dgm:prSet presAssocID="{6A38F8E6-471A-4994-8B67-292F0F2A9B42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BCA290-81D3-44CD-BE5B-D87CA3DBE81B}" type="pres">
      <dgm:prSet presAssocID="{6A38F8E6-471A-4994-8B67-292F0F2A9B42}" presName="negativeSpace" presStyleCnt="0"/>
      <dgm:spPr/>
    </dgm:pt>
    <dgm:pt modelId="{534A25E3-FF6D-4D9B-B125-CFED9E89A4D5}" type="pres">
      <dgm:prSet presAssocID="{6A38F8E6-471A-4994-8B67-292F0F2A9B42}" presName="childText" presStyleLbl="conFgAcc1" presStyleIdx="7" presStyleCnt="10">
        <dgm:presLayoutVars>
          <dgm:bulletEnabled val="1"/>
        </dgm:presLayoutVars>
      </dgm:prSet>
      <dgm:spPr/>
    </dgm:pt>
    <dgm:pt modelId="{D436CAED-EC8C-4CD6-BA15-5457DD77A068}" type="pres">
      <dgm:prSet presAssocID="{092F1BFF-B7D0-465C-ADC2-88DD3D63F1A0}" presName="spaceBetweenRectangles" presStyleCnt="0"/>
      <dgm:spPr/>
    </dgm:pt>
    <dgm:pt modelId="{41592C05-0090-499C-B5E3-AD579E8AACEA}" type="pres">
      <dgm:prSet presAssocID="{E587B689-8E73-43B1-8194-1E1727FAE630}" presName="parentLin" presStyleCnt="0"/>
      <dgm:spPr/>
    </dgm:pt>
    <dgm:pt modelId="{9292C1D8-3576-42CE-AA65-0C98B13C6518}" type="pres">
      <dgm:prSet presAssocID="{E587B689-8E73-43B1-8194-1E1727FAE630}" presName="parentLeftMargin" presStyleLbl="node1" presStyleIdx="7" presStyleCnt="10"/>
      <dgm:spPr/>
      <dgm:t>
        <a:bodyPr/>
        <a:lstStyle/>
        <a:p>
          <a:endParaRPr lang="ru-RU"/>
        </a:p>
      </dgm:t>
    </dgm:pt>
    <dgm:pt modelId="{CBD65DB4-8517-442E-A14E-C30D32F64D54}" type="pres">
      <dgm:prSet presAssocID="{E587B689-8E73-43B1-8194-1E1727FAE630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8BC38-FFCD-4658-8517-D21A3519BF2D}" type="pres">
      <dgm:prSet presAssocID="{E587B689-8E73-43B1-8194-1E1727FAE630}" presName="negativeSpace" presStyleCnt="0"/>
      <dgm:spPr/>
    </dgm:pt>
    <dgm:pt modelId="{385F0500-3D4B-4572-9244-5F441F61F1FC}" type="pres">
      <dgm:prSet presAssocID="{E587B689-8E73-43B1-8194-1E1727FAE630}" presName="childText" presStyleLbl="conFgAcc1" presStyleIdx="8" presStyleCnt="10">
        <dgm:presLayoutVars>
          <dgm:bulletEnabled val="1"/>
        </dgm:presLayoutVars>
      </dgm:prSet>
      <dgm:spPr/>
    </dgm:pt>
    <dgm:pt modelId="{20F464D7-F919-4FD3-BBA7-D36BC5B5B912}" type="pres">
      <dgm:prSet presAssocID="{BF232422-35A1-4C3D-9C27-0ED42499AB6B}" presName="spaceBetweenRectangles" presStyleCnt="0"/>
      <dgm:spPr/>
    </dgm:pt>
    <dgm:pt modelId="{70875F9E-4830-4E89-BCFC-E85F69C18595}" type="pres">
      <dgm:prSet presAssocID="{BE2F65AF-DD75-44B5-A131-3A88EA4F6E79}" presName="parentLin" presStyleCnt="0"/>
      <dgm:spPr/>
    </dgm:pt>
    <dgm:pt modelId="{160E80C0-D8AC-41A2-AF4B-8329AECDA547}" type="pres">
      <dgm:prSet presAssocID="{BE2F65AF-DD75-44B5-A131-3A88EA4F6E79}" presName="parentLeftMargin" presStyleLbl="node1" presStyleIdx="8" presStyleCnt="10"/>
      <dgm:spPr/>
      <dgm:t>
        <a:bodyPr/>
        <a:lstStyle/>
        <a:p>
          <a:endParaRPr lang="ru-RU"/>
        </a:p>
      </dgm:t>
    </dgm:pt>
    <dgm:pt modelId="{D78FF5AD-6178-48B5-BD33-F37D64925D46}" type="pres">
      <dgm:prSet presAssocID="{BE2F65AF-DD75-44B5-A131-3A88EA4F6E79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015074-E942-49EB-BC5F-F960245538B6}" type="pres">
      <dgm:prSet presAssocID="{BE2F65AF-DD75-44B5-A131-3A88EA4F6E79}" presName="negativeSpace" presStyleCnt="0"/>
      <dgm:spPr/>
    </dgm:pt>
    <dgm:pt modelId="{483D5D2D-E14D-4152-A3E4-CF166ED3EC02}" type="pres">
      <dgm:prSet presAssocID="{BE2F65AF-DD75-44B5-A131-3A88EA4F6E79}" presName="childText" presStyleLbl="conFgAcc1" presStyleIdx="9" presStyleCnt="10">
        <dgm:presLayoutVars>
          <dgm:bulletEnabled val="1"/>
        </dgm:presLayoutVars>
      </dgm:prSet>
      <dgm:spPr/>
    </dgm:pt>
  </dgm:ptLst>
  <dgm:cxnLst>
    <dgm:cxn modelId="{A621AF0F-6CBD-4EBA-AD22-C45B363048C8}" type="presOf" srcId="{90079757-359B-40CD-875D-F6805B45F9C7}" destId="{683FFC7A-EBE2-4E67-BCA7-B00644318865}" srcOrd="0" destOrd="0" presId="urn:microsoft.com/office/officeart/2005/8/layout/list1"/>
    <dgm:cxn modelId="{E2B662F6-CB69-46A9-8054-41395FD53111}" type="presOf" srcId="{E587B689-8E73-43B1-8194-1E1727FAE630}" destId="{9292C1D8-3576-42CE-AA65-0C98B13C6518}" srcOrd="0" destOrd="0" presId="urn:microsoft.com/office/officeart/2005/8/layout/list1"/>
    <dgm:cxn modelId="{DE4D829B-8174-4FE4-B958-13F942680A9A}" type="presOf" srcId="{97748632-23C4-4489-8B7B-F95E4767B6EA}" destId="{F4BFBFC0-11C5-4CC8-B7CB-93F63EF64A5F}" srcOrd="1" destOrd="0" presId="urn:microsoft.com/office/officeart/2005/8/layout/list1"/>
    <dgm:cxn modelId="{BD1B5FDF-834C-4F5A-A86B-925B0CE68DB8}" srcId="{D784D36D-758A-4F53-B491-A0E6F6ACB7B6}" destId="{8629ABE6-81D5-4A28-A7A3-99F6A9FA139B}" srcOrd="2" destOrd="0" parTransId="{6462CF4C-0338-4082-961A-0A15A50954D6}" sibTransId="{E0F4731F-C367-4AEC-BD4E-A25187877F6B}"/>
    <dgm:cxn modelId="{E908B248-F2B9-4685-9882-11916957D30A}" type="presOf" srcId="{7F512533-FC0A-40FD-9058-42177110729D}" destId="{15084A71-6B81-4F23-8A17-5B21285C46AB}" srcOrd="0" destOrd="0" presId="urn:microsoft.com/office/officeart/2005/8/layout/list1"/>
    <dgm:cxn modelId="{5F480DDF-F87F-47EB-8789-7470434CDD10}" type="presOf" srcId="{8629ABE6-81D5-4A28-A7A3-99F6A9FA139B}" destId="{BF26689C-49E1-493F-AECE-5232D4382B74}" srcOrd="1" destOrd="0" presId="urn:microsoft.com/office/officeart/2005/8/layout/list1"/>
    <dgm:cxn modelId="{B4FEC8F8-576A-4CD8-989D-876DF57919A0}" type="presOf" srcId="{97748632-23C4-4489-8B7B-F95E4767B6EA}" destId="{EF60D176-48E4-49F3-AD93-39CB29A02F35}" srcOrd="0" destOrd="0" presId="urn:microsoft.com/office/officeart/2005/8/layout/list1"/>
    <dgm:cxn modelId="{F7A746E2-3D93-487C-A0AF-08510C8BF9DC}" type="presOf" srcId="{D5AC5BDC-8B08-456C-A721-9143FF33D26F}" destId="{144104C0-5546-4017-95E5-B1528C15CF62}" srcOrd="1" destOrd="0" presId="urn:microsoft.com/office/officeart/2005/8/layout/list1"/>
    <dgm:cxn modelId="{D7BB862F-FD72-46E2-91E2-29D9EE51DC7E}" type="presOf" srcId="{90079757-359B-40CD-875D-F6805B45F9C7}" destId="{599616C8-90A9-4081-9E20-B2BB1340D241}" srcOrd="1" destOrd="0" presId="urn:microsoft.com/office/officeart/2005/8/layout/list1"/>
    <dgm:cxn modelId="{D563C1C8-5AD0-4006-9E03-03B416129739}" type="presOf" srcId="{7F512533-FC0A-40FD-9058-42177110729D}" destId="{1C3CEB7F-EFF2-487A-BE2A-BA3035C53FE1}" srcOrd="1" destOrd="0" presId="urn:microsoft.com/office/officeart/2005/8/layout/list1"/>
    <dgm:cxn modelId="{A15B11F0-369A-4D7B-B4F2-CBC4FE7BD4A8}" type="presOf" srcId="{6A38F8E6-471A-4994-8B67-292F0F2A9B42}" destId="{C4433EA7-8730-4CD2-B495-3DE2D7D6997B}" srcOrd="1" destOrd="0" presId="urn:microsoft.com/office/officeart/2005/8/layout/list1"/>
    <dgm:cxn modelId="{E0D956DA-2A30-40BC-9304-57C3F8253E6F}" type="presOf" srcId="{BE2F65AF-DD75-44B5-A131-3A88EA4F6E79}" destId="{D78FF5AD-6178-48B5-BD33-F37D64925D46}" srcOrd="1" destOrd="0" presId="urn:microsoft.com/office/officeart/2005/8/layout/list1"/>
    <dgm:cxn modelId="{57720873-82D0-4D1A-B439-8C747C7B3FA3}" type="presOf" srcId="{D784D36D-758A-4F53-B491-A0E6F6ACB7B6}" destId="{14650EA6-A9F3-4C1B-9ED6-12E011C4E67E}" srcOrd="0" destOrd="0" presId="urn:microsoft.com/office/officeart/2005/8/layout/list1"/>
    <dgm:cxn modelId="{44569DD8-7EAD-402B-97A8-FD2AB76D439E}" srcId="{D784D36D-758A-4F53-B491-A0E6F6ACB7B6}" destId="{BE2F65AF-DD75-44B5-A131-3A88EA4F6E79}" srcOrd="9" destOrd="0" parTransId="{760B0A49-5C7D-4403-BFB3-C2593C480EBF}" sibTransId="{6C79A286-5873-4F33-965F-0F699439EEA6}"/>
    <dgm:cxn modelId="{3977F351-8BBC-4510-BDD2-357C472B9BBB}" srcId="{D784D36D-758A-4F53-B491-A0E6F6ACB7B6}" destId="{90079757-359B-40CD-875D-F6805B45F9C7}" srcOrd="4" destOrd="0" parTransId="{72B8A38E-4288-4BEC-9E90-40030AAF2FE6}" sibTransId="{DEBC5AF2-7523-48E4-8B5B-7F25F16619F8}"/>
    <dgm:cxn modelId="{4F433755-9758-45ED-92C6-6033068915FA}" type="presOf" srcId="{E587B689-8E73-43B1-8194-1E1727FAE630}" destId="{CBD65DB4-8517-442E-A14E-C30D32F64D54}" srcOrd="1" destOrd="0" presId="urn:microsoft.com/office/officeart/2005/8/layout/list1"/>
    <dgm:cxn modelId="{AE18CA64-3CA2-435B-A655-1ECA17F00ED2}" srcId="{D784D36D-758A-4F53-B491-A0E6F6ACB7B6}" destId="{6A38F8E6-471A-4994-8B67-292F0F2A9B42}" srcOrd="7" destOrd="0" parTransId="{EC1A9D94-CCFA-4838-A039-D189A6B6872B}" sibTransId="{092F1BFF-B7D0-465C-ADC2-88DD3D63F1A0}"/>
    <dgm:cxn modelId="{EFB94A17-E316-46B0-BF85-81AB40AD8035}" srcId="{D784D36D-758A-4F53-B491-A0E6F6ACB7B6}" destId="{7F512533-FC0A-40FD-9058-42177110729D}" srcOrd="1" destOrd="0" parTransId="{F832A2E8-6093-448F-8460-334F35C9EC5D}" sibTransId="{7E27D289-0570-4EE1-865C-89A9682E96FF}"/>
    <dgm:cxn modelId="{59DFDC0E-B18E-4F94-B608-874A039380AF}" srcId="{D784D36D-758A-4F53-B491-A0E6F6ACB7B6}" destId="{5E58DE2E-F1DF-4199-A7F7-B4CBB8A6E4A4}" srcOrd="5" destOrd="0" parTransId="{87486E05-D6F2-4384-8E31-88B8A170291D}" sibTransId="{43495A25-CC5D-4CA9-B3C7-49AAC6DDEAE3}"/>
    <dgm:cxn modelId="{4E9BAAFD-E5A2-4C3B-83FF-BD082D853ED1}" srcId="{D784D36D-758A-4F53-B491-A0E6F6ACB7B6}" destId="{E587B689-8E73-43B1-8194-1E1727FAE630}" srcOrd="8" destOrd="0" parTransId="{AB593CD0-B215-4FB9-AD35-DFFB553058A3}" sibTransId="{BF232422-35A1-4C3D-9C27-0ED42499AB6B}"/>
    <dgm:cxn modelId="{C5E13239-BFAA-4454-8317-7F7248F61374}" type="presOf" srcId="{8629ABE6-81D5-4A28-A7A3-99F6A9FA139B}" destId="{A68FF9FE-B103-47D2-8F48-8F91AC5DC987}" srcOrd="0" destOrd="0" presId="urn:microsoft.com/office/officeart/2005/8/layout/list1"/>
    <dgm:cxn modelId="{88270D3C-1B4C-4A86-8D63-B8155998F978}" type="presOf" srcId="{5E58DE2E-F1DF-4199-A7F7-B4CBB8A6E4A4}" destId="{74048E33-E79E-43B7-851A-77470BFBBA9F}" srcOrd="1" destOrd="0" presId="urn:microsoft.com/office/officeart/2005/8/layout/list1"/>
    <dgm:cxn modelId="{93E9EA74-2EB9-4F29-914B-908B09A306A8}" type="presOf" srcId="{BE2F65AF-DD75-44B5-A131-3A88EA4F6E79}" destId="{160E80C0-D8AC-41A2-AF4B-8329AECDA547}" srcOrd="0" destOrd="0" presId="urn:microsoft.com/office/officeart/2005/8/layout/list1"/>
    <dgm:cxn modelId="{A91D45D2-2DD5-419F-9B96-8420937D5D37}" type="presOf" srcId="{550B4A7E-8954-4FFB-803E-257F04A525B1}" destId="{D4E66F6B-CD5A-43DB-A808-198C0B817597}" srcOrd="1" destOrd="0" presId="urn:microsoft.com/office/officeart/2005/8/layout/list1"/>
    <dgm:cxn modelId="{F177CBDB-5A23-45FA-8B83-9F41E838AC1E}" srcId="{D784D36D-758A-4F53-B491-A0E6F6ACB7B6}" destId="{550B4A7E-8954-4FFB-803E-257F04A525B1}" srcOrd="0" destOrd="0" parTransId="{1A183296-BBBC-4C79-B22A-66FDED90F49D}" sibTransId="{09E87D5C-5113-439D-AB8C-EE9D6CCFE89C}"/>
    <dgm:cxn modelId="{88908113-5B72-445A-A1D4-F93D8CB4DBBE}" type="presOf" srcId="{D5AC5BDC-8B08-456C-A721-9143FF33D26F}" destId="{615D84D7-6032-4421-ABE9-1594F6022AD2}" srcOrd="0" destOrd="0" presId="urn:microsoft.com/office/officeart/2005/8/layout/list1"/>
    <dgm:cxn modelId="{8056B80F-ACB0-4E2E-AE41-327E10D42DAC}" srcId="{D784D36D-758A-4F53-B491-A0E6F6ACB7B6}" destId="{97748632-23C4-4489-8B7B-F95E4767B6EA}" srcOrd="3" destOrd="0" parTransId="{5FF6FEC7-50A2-487E-8AD9-74044D1EB964}" sibTransId="{38E30BBE-5692-4221-82EF-62EF8F954F9D}"/>
    <dgm:cxn modelId="{A0FDBC8A-66F3-4984-BA6B-F12FDBAA8F7B}" type="presOf" srcId="{6A38F8E6-471A-4994-8B67-292F0F2A9B42}" destId="{5BC250B4-57A3-470C-BC54-7DE5A132FA9C}" srcOrd="0" destOrd="0" presId="urn:microsoft.com/office/officeart/2005/8/layout/list1"/>
    <dgm:cxn modelId="{08FB58E2-51AF-4909-B91E-DCC60DC7C5B5}" type="presOf" srcId="{5E58DE2E-F1DF-4199-A7F7-B4CBB8A6E4A4}" destId="{8EC10EC1-D618-45B2-9F08-60977FD1EB1B}" srcOrd="0" destOrd="0" presId="urn:microsoft.com/office/officeart/2005/8/layout/list1"/>
    <dgm:cxn modelId="{DE2C5FD5-B6FB-4209-8839-3BC7B828B74A}" type="presOf" srcId="{550B4A7E-8954-4FFB-803E-257F04A525B1}" destId="{5FA25E9C-C367-4618-94F0-ECDC872AA187}" srcOrd="0" destOrd="0" presId="urn:microsoft.com/office/officeart/2005/8/layout/list1"/>
    <dgm:cxn modelId="{54F4672F-33D2-4E40-8EFB-058F4E528620}" srcId="{D784D36D-758A-4F53-B491-A0E6F6ACB7B6}" destId="{D5AC5BDC-8B08-456C-A721-9143FF33D26F}" srcOrd="6" destOrd="0" parTransId="{8B7241EF-71C2-4E0F-93A5-A65788DAA47E}" sibTransId="{5EFF4BA6-AF97-45A2-9977-21B8BA223D91}"/>
    <dgm:cxn modelId="{AEB27D41-C8F0-4E3D-9882-FFBB4D8D7DAF}" type="presParOf" srcId="{14650EA6-A9F3-4C1B-9ED6-12E011C4E67E}" destId="{CED2ACCF-A9B3-4E8D-86C1-7FB6B5578F16}" srcOrd="0" destOrd="0" presId="urn:microsoft.com/office/officeart/2005/8/layout/list1"/>
    <dgm:cxn modelId="{3E0820C5-E3DA-4F81-9F51-1A5358699944}" type="presParOf" srcId="{CED2ACCF-A9B3-4E8D-86C1-7FB6B5578F16}" destId="{5FA25E9C-C367-4618-94F0-ECDC872AA187}" srcOrd="0" destOrd="0" presId="urn:microsoft.com/office/officeart/2005/8/layout/list1"/>
    <dgm:cxn modelId="{A761A1CD-3331-4C4F-B572-ED96B1DFC736}" type="presParOf" srcId="{CED2ACCF-A9B3-4E8D-86C1-7FB6B5578F16}" destId="{D4E66F6B-CD5A-43DB-A808-198C0B817597}" srcOrd="1" destOrd="0" presId="urn:microsoft.com/office/officeart/2005/8/layout/list1"/>
    <dgm:cxn modelId="{80ACB2E3-6C93-4A0D-8A25-C30177949048}" type="presParOf" srcId="{14650EA6-A9F3-4C1B-9ED6-12E011C4E67E}" destId="{11F97BAA-8605-471E-923F-E169101511CE}" srcOrd="1" destOrd="0" presId="urn:microsoft.com/office/officeart/2005/8/layout/list1"/>
    <dgm:cxn modelId="{CB54DCD5-E307-4762-B863-500FE48CC168}" type="presParOf" srcId="{14650EA6-A9F3-4C1B-9ED6-12E011C4E67E}" destId="{8366092C-84C8-406E-9C31-6E993557D476}" srcOrd="2" destOrd="0" presId="urn:microsoft.com/office/officeart/2005/8/layout/list1"/>
    <dgm:cxn modelId="{C056790A-5AC9-4257-8D14-9E0539E9C6BD}" type="presParOf" srcId="{14650EA6-A9F3-4C1B-9ED6-12E011C4E67E}" destId="{36965BC3-38C5-4481-88B3-36B806AC2A5C}" srcOrd="3" destOrd="0" presId="urn:microsoft.com/office/officeart/2005/8/layout/list1"/>
    <dgm:cxn modelId="{E1DF3C39-72D7-4982-A655-73B5FB7B8586}" type="presParOf" srcId="{14650EA6-A9F3-4C1B-9ED6-12E011C4E67E}" destId="{810EF557-FA64-4D89-BC6F-E862EDF1C69E}" srcOrd="4" destOrd="0" presId="urn:microsoft.com/office/officeart/2005/8/layout/list1"/>
    <dgm:cxn modelId="{50715ED0-4D94-4A62-A2A5-CC73680E4E73}" type="presParOf" srcId="{810EF557-FA64-4D89-BC6F-E862EDF1C69E}" destId="{15084A71-6B81-4F23-8A17-5B21285C46AB}" srcOrd="0" destOrd="0" presId="urn:microsoft.com/office/officeart/2005/8/layout/list1"/>
    <dgm:cxn modelId="{13FA720F-D830-46ED-A6F2-EEDE934DA37C}" type="presParOf" srcId="{810EF557-FA64-4D89-BC6F-E862EDF1C69E}" destId="{1C3CEB7F-EFF2-487A-BE2A-BA3035C53FE1}" srcOrd="1" destOrd="0" presId="urn:microsoft.com/office/officeart/2005/8/layout/list1"/>
    <dgm:cxn modelId="{F137A948-6CCE-4F5F-B7C1-60A5DA65D5E5}" type="presParOf" srcId="{14650EA6-A9F3-4C1B-9ED6-12E011C4E67E}" destId="{A44DA3BA-D5E6-4B88-A9B5-94FE4CC9221E}" srcOrd="5" destOrd="0" presId="urn:microsoft.com/office/officeart/2005/8/layout/list1"/>
    <dgm:cxn modelId="{3C46F06F-E7A7-4F3F-BC19-3CE5C003BCA3}" type="presParOf" srcId="{14650EA6-A9F3-4C1B-9ED6-12E011C4E67E}" destId="{C2412EF8-9C60-47E8-B367-A89CCD316812}" srcOrd="6" destOrd="0" presId="urn:microsoft.com/office/officeart/2005/8/layout/list1"/>
    <dgm:cxn modelId="{2BF8073F-3321-4680-8367-2D008F0A1988}" type="presParOf" srcId="{14650EA6-A9F3-4C1B-9ED6-12E011C4E67E}" destId="{4E265329-DD8C-405E-A3DE-E708C1539D81}" srcOrd="7" destOrd="0" presId="urn:microsoft.com/office/officeart/2005/8/layout/list1"/>
    <dgm:cxn modelId="{258E2E8B-74F9-487E-B944-2E32DE434BC7}" type="presParOf" srcId="{14650EA6-A9F3-4C1B-9ED6-12E011C4E67E}" destId="{16586D6B-A930-4FD8-BCCA-DC9E7F3EFB89}" srcOrd="8" destOrd="0" presId="urn:microsoft.com/office/officeart/2005/8/layout/list1"/>
    <dgm:cxn modelId="{A1ED8F95-AE5A-43EA-812E-72B0B33E456D}" type="presParOf" srcId="{16586D6B-A930-4FD8-BCCA-DC9E7F3EFB89}" destId="{A68FF9FE-B103-47D2-8F48-8F91AC5DC987}" srcOrd="0" destOrd="0" presId="urn:microsoft.com/office/officeart/2005/8/layout/list1"/>
    <dgm:cxn modelId="{68535D85-94FA-4BEF-8FE9-8D588CD098BB}" type="presParOf" srcId="{16586D6B-A930-4FD8-BCCA-DC9E7F3EFB89}" destId="{BF26689C-49E1-493F-AECE-5232D4382B74}" srcOrd="1" destOrd="0" presId="urn:microsoft.com/office/officeart/2005/8/layout/list1"/>
    <dgm:cxn modelId="{8CD46EE8-6DF0-402D-9F87-B562E4E30A28}" type="presParOf" srcId="{14650EA6-A9F3-4C1B-9ED6-12E011C4E67E}" destId="{0363325D-965C-48F6-9E1A-330CA2577E93}" srcOrd="9" destOrd="0" presId="urn:microsoft.com/office/officeart/2005/8/layout/list1"/>
    <dgm:cxn modelId="{8944D56E-9938-4E0B-B222-DB568A2BDB0E}" type="presParOf" srcId="{14650EA6-A9F3-4C1B-9ED6-12E011C4E67E}" destId="{67A64E9F-D502-42D4-B01C-624A819E501F}" srcOrd="10" destOrd="0" presId="urn:microsoft.com/office/officeart/2005/8/layout/list1"/>
    <dgm:cxn modelId="{A15F7E59-53A2-4350-A50B-41CC6A70CAEF}" type="presParOf" srcId="{14650EA6-A9F3-4C1B-9ED6-12E011C4E67E}" destId="{3731CD73-31B6-4552-A242-8C9F4C7E593D}" srcOrd="11" destOrd="0" presId="urn:microsoft.com/office/officeart/2005/8/layout/list1"/>
    <dgm:cxn modelId="{3A37210C-D8CE-4836-A2AB-2A81AE97914B}" type="presParOf" srcId="{14650EA6-A9F3-4C1B-9ED6-12E011C4E67E}" destId="{16A9014B-E23F-400F-8F7F-EAFAFED29D61}" srcOrd="12" destOrd="0" presId="urn:microsoft.com/office/officeart/2005/8/layout/list1"/>
    <dgm:cxn modelId="{5A158550-D45A-426A-A270-B9C2349AACF2}" type="presParOf" srcId="{16A9014B-E23F-400F-8F7F-EAFAFED29D61}" destId="{EF60D176-48E4-49F3-AD93-39CB29A02F35}" srcOrd="0" destOrd="0" presId="urn:microsoft.com/office/officeart/2005/8/layout/list1"/>
    <dgm:cxn modelId="{ECE90802-E9E8-49AB-B3EE-67F96353EB41}" type="presParOf" srcId="{16A9014B-E23F-400F-8F7F-EAFAFED29D61}" destId="{F4BFBFC0-11C5-4CC8-B7CB-93F63EF64A5F}" srcOrd="1" destOrd="0" presId="urn:microsoft.com/office/officeart/2005/8/layout/list1"/>
    <dgm:cxn modelId="{00BD9787-6214-4465-8BC6-B9F75DA089B8}" type="presParOf" srcId="{14650EA6-A9F3-4C1B-9ED6-12E011C4E67E}" destId="{B4CF3E1B-BFC7-4623-AA25-BC2AB6BAFCC5}" srcOrd="13" destOrd="0" presId="urn:microsoft.com/office/officeart/2005/8/layout/list1"/>
    <dgm:cxn modelId="{DD763946-1C51-402E-AC55-FE99F3D4AECB}" type="presParOf" srcId="{14650EA6-A9F3-4C1B-9ED6-12E011C4E67E}" destId="{CE68FC45-AC5F-4ECE-96EF-561198829C04}" srcOrd="14" destOrd="0" presId="urn:microsoft.com/office/officeart/2005/8/layout/list1"/>
    <dgm:cxn modelId="{694DD287-DAAA-4AD4-8F6A-3510CA9C780E}" type="presParOf" srcId="{14650EA6-A9F3-4C1B-9ED6-12E011C4E67E}" destId="{2E0FD629-1BF8-4F97-995B-279774397403}" srcOrd="15" destOrd="0" presId="urn:microsoft.com/office/officeart/2005/8/layout/list1"/>
    <dgm:cxn modelId="{BC0CA155-7B15-4EF5-A8EF-1CC09C18ADFC}" type="presParOf" srcId="{14650EA6-A9F3-4C1B-9ED6-12E011C4E67E}" destId="{97A4F3F8-47B5-487E-B6A9-7E56ED19ED60}" srcOrd="16" destOrd="0" presId="urn:microsoft.com/office/officeart/2005/8/layout/list1"/>
    <dgm:cxn modelId="{A8C8C5BB-1596-4E68-A376-20B935218368}" type="presParOf" srcId="{97A4F3F8-47B5-487E-B6A9-7E56ED19ED60}" destId="{683FFC7A-EBE2-4E67-BCA7-B00644318865}" srcOrd="0" destOrd="0" presId="urn:microsoft.com/office/officeart/2005/8/layout/list1"/>
    <dgm:cxn modelId="{2D1D5944-4394-45D8-B4AE-D46986DC8C5F}" type="presParOf" srcId="{97A4F3F8-47B5-487E-B6A9-7E56ED19ED60}" destId="{599616C8-90A9-4081-9E20-B2BB1340D241}" srcOrd="1" destOrd="0" presId="urn:microsoft.com/office/officeart/2005/8/layout/list1"/>
    <dgm:cxn modelId="{274DA24C-45C0-4EF4-9354-D729F0B92B77}" type="presParOf" srcId="{14650EA6-A9F3-4C1B-9ED6-12E011C4E67E}" destId="{CC4EE3EF-686F-4A15-ACC2-7EB025EC9458}" srcOrd="17" destOrd="0" presId="urn:microsoft.com/office/officeart/2005/8/layout/list1"/>
    <dgm:cxn modelId="{A1F35A9A-6D0D-4003-A9D5-5A38168B7BCD}" type="presParOf" srcId="{14650EA6-A9F3-4C1B-9ED6-12E011C4E67E}" destId="{4B02FA3F-2F34-4220-A531-42E5FE219C2B}" srcOrd="18" destOrd="0" presId="urn:microsoft.com/office/officeart/2005/8/layout/list1"/>
    <dgm:cxn modelId="{61D481E7-D62B-4C49-B6EB-C2FE8EFA4855}" type="presParOf" srcId="{14650EA6-A9F3-4C1B-9ED6-12E011C4E67E}" destId="{DB6541D5-B16D-4006-A793-F80968CB44F0}" srcOrd="19" destOrd="0" presId="urn:microsoft.com/office/officeart/2005/8/layout/list1"/>
    <dgm:cxn modelId="{6808DFF0-7628-41AA-BB88-A0848647095B}" type="presParOf" srcId="{14650EA6-A9F3-4C1B-9ED6-12E011C4E67E}" destId="{C6A76479-9977-4AE3-B8ED-662F883A584F}" srcOrd="20" destOrd="0" presId="urn:microsoft.com/office/officeart/2005/8/layout/list1"/>
    <dgm:cxn modelId="{7AC3D71C-6D2C-4B71-B4F5-0127EDD0B963}" type="presParOf" srcId="{C6A76479-9977-4AE3-B8ED-662F883A584F}" destId="{8EC10EC1-D618-45B2-9F08-60977FD1EB1B}" srcOrd="0" destOrd="0" presId="urn:microsoft.com/office/officeart/2005/8/layout/list1"/>
    <dgm:cxn modelId="{CAB89266-5056-4D3E-958B-5F1529697E15}" type="presParOf" srcId="{C6A76479-9977-4AE3-B8ED-662F883A584F}" destId="{74048E33-E79E-43B7-851A-77470BFBBA9F}" srcOrd="1" destOrd="0" presId="urn:microsoft.com/office/officeart/2005/8/layout/list1"/>
    <dgm:cxn modelId="{C70A075E-35A1-44C2-A803-1382727F383E}" type="presParOf" srcId="{14650EA6-A9F3-4C1B-9ED6-12E011C4E67E}" destId="{730DAFB1-8596-4CBE-8647-F0FE03B277CC}" srcOrd="21" destOrd="0" presId="urn:microsoft.com/office/officeart/2005/8/layout/list1"/>
    <dgm:cxn modelId="{50BC0F95-2235-483D-9D58-F25BAB212709}" type="presParOf" srcId="{14650EA6-A9F3-4C1B-9ED6-12E011C4E67E}" destId="{27C01723-3080-42F7-8986-E56FB35DCB33}" srcOrd="22" destOrd="0" presId="urn:microsoft.com/office/officeart/2005/8/layout/list1"/>
    <dgm:cxn modelId="{D8FAEE23-98CE-4489-9A3F-1D4C2D130E06}" type="presParOf" srcId="{14650EA6-A9F3-4C1B-9ED6-12E011C4E67E}" destId="{ED140202-FBF4-4F62-A2E4-9BE33D36FA95}" srcOrd="23" destOrd="0" presId="urn:microsoft.com/office/officeart/2005/8/layout/list1"/>
    <dgm:cxn modelId="{E52211E0-96EE-4F90-92B8-2FA2414C6C93}" type="presParOf" srcId="{14650EA6-A9F3-4C1B-9ED6-12E011C4E67E}" destId="{E036C6E6-3890-4B38-9D03-211B2847638B}" srcOrd="24" destOrd="0" presId="urn:microsoft.com/office/officeart/2005/8/layout/list1"/>
    <dgm:cxn modelId="{F9793B7C-D7A8-4C0F-B6C0-90191BE9924C}" type="presParOf" srcId="{E036C6E6-3890-4B38-9D03-211B2847638B}" destId="{615D84D7-6032-4421-ABE9-1594F6022AD2}" srcOrd="0" destOrd="0" presId="urn:microsoft.com/office/officeart/2005/8/layout/list1"/>
    <dgm:cxn modelId="{8849ACA7-2822-4B2E-92EB-2F8AE8E85C04}" type="presParOf" srcId="{E036C6E6-3890-4B38-9D03-211B2847638B}" destId="{144104C0-5546-4017-95E5-B1528C15CF62}" srcOrd="1" destOrd="0" presId="urn:microsoft.com/office/officeart/2005/8/layout/list1"/>
    <dgm:cxn modelId="{34F34409-2950-49EC-8172-5CDAF74CAE0B}" type="presParOf" srcId="{14650EA6-A9F3-4C1B-9ED6-12E011C4E67E}" destId="{C3B88C89-777C-48C5-8B56-81961552613C}" srcOrd="25" destOrd="0" presId="urn:microsoft.com/office/officeart/2005/8/layout/list1"/>
    <dgm:cxn modelId="{1573C9F9-EF4A-4A69-A71B-2C356510999F}" type="presParOf" srcId="{14650EA6-A9F3-4C1B-9ED6-12E011C4E67E}" destId="{57CF04DF-22DD-44ED-9817-0D94AADB5FD2}" srcOrd="26" destOrd="0" presId="urn:microsoft.com/office/officeart/2005/8/layout/list1"/>
    <dgm:cxn modelId="{DF4F80FF-38A2-4662-B307-6FA236B91C30}" type="presParOf" srcId="{14650EA6-A9F3-4C1B-9ED6-12E011C4E67E}" destId="{E3FE3542-467E-458B-9FFA-AE1ED2EBC914}" srcOrd="27" destOrd="0" presId="urn:microsoft.com/office/officeart/2005/8/layout/list1"/>
    <dgm:cxn modelId="{0C6B51D0-5759-43CE-9733-F5BB5D418461}" type="presParOf" srcId="{14650EA6-A9F3-4C1B-9ED6-12E011C4E67E}" destId="{89122849-9532-4940-99EA-200520989CC2}" srcOrd="28" destOrd="0" presId="urn:microsoft.com/office/officeart/2005/8/layout/list1"/>
    <dgm:cxn modelId="{FC148DAB-CF16-4395-ADED-016E216124B0}" type="presParOf" srcId="{89122849-9532-4940-99EA-200520989CC2}" destId="{5BC250B4-57A3-470C-BC54-7DE5A132FA9C}" srcOrd="0" destOrd="0" presId="urn:microsoft.com/office/officeart/2005/8/layout/list1"/>
    <dgm:cxn modelId="{1E399087-3504-44B5-8549-94131147DB60}" type="presParOf" srcId="{89122849-9532-4940-99EA-200520989CC2}" destId="{C4433EA7-8730-4CD2-B495-3DE2D7D6997B}" srcOrd="1" destOrd="0" presId="urn:microsoft.com/office/officeart/2005/8/layout/list1"/>
    <dgm:cxn modelId="{AD17F98B-0456-425D-A852-2D22228A475F}" type="presParOf" srcId="{14650EA6-A9F3-4C1B-9ED6-12E011C4E67E}" destId="{94BCA290-81D3-44CD-BE5B-D87CA3DBE81B}" srcOrd="29" destOrd="0" presId="urn:microsoft.com/office/officeart/2005/8/layout/list1"/>
    <dgm:cxn modelId="{5AEDCD02-8687-4D88-8910-1D31F3C994E6}" type="presParOf" srcId="{14650EA6-A9F3-4C1B-9ED6-12E011C4E67E}" destId="{534A25E3-FF6D-4D9B-B125-CFED9E89A4D5}" srcOrd="30" destOrd="0" presId="urn:microsoft.com/office/officeart/2005/8/layout/list1"/>
    <dgm:cxn modelId="{A8658961-1B33-4AA4-8740-46B6268EF94C}" type="presParOf" srcId="{14650EA6-A9F3-4C1B-9ED6-12E011C4E67E}" destId="{D436CAED-EC8C-4CD6-BA15-5457DD77A068}" srcOrd="31" destOrd="0" presId="urn:microsoft.com/office/officeart/2005/8/layout/list1"/>
    <dgm:cxn modelId="{0B5871E4-91FF-4FE2-A103-385A4171F138}" type="presParOf" srcId="{14650EA6-A9F3-4C1B-9ED6-12E011C4E67E}" destId="{41592C05-0090-499C-B5E3-AD579E8AACEA}" srcOrd="32" destOrd="0" presId="urn:microsoft.com/office/officeart/2005/8/layout/list1"/>
    <dgm:cxn modelId="{5BE5B1D1-6D9F-4F43-91D9-B621D5FE9155}" type="presParOf" srcId="{41592C05-0090-499C-B5E3-AD579E8AACEA}" destId="{9292C1D8-3576-42CE-AA65-0C98B13C6518}" srcOrd="0" destOrd="0" presId="urn:microsoft.com/office/officeart/2005/8/layout/list1"/>
    <dgm:cxn modelId="{571EA1F6-0B1E-46A1-BE81-814EC7F68F58}" type="presParOf" srcId="{41592C05-0090-499C-B5E3-AD579E8AACEA}" destId="{CBD65DB4-8517-442E-A14E-C30D32F64D54}" srcOrd="1" destOrd="0" presId="urn:microsoft.com/office/officeart/2005/8/layout/list1"/>
    <dgm:cxn modelId="{083C7CD3-15D3-4B72-853D-AB3CD437B99E}" type="presParOf" srcId="{14650EA6-A9F3-4C1B-9ED6-12E011C4E67E}" destId="{F588BC38-FFCD-4658-8517-D21A3519BF2D}" srcOrd="33" destOrd="0" presId="urn:microsoft.com/office/officeart/2005/8/layout/list1"/>
    <dgm:cxn modelId="{235B4075-EAF0-4C7E-979A-DFCF555AE7BF}" type="presParOf" srcId="{14650EA6-A9F3-4C1B-9ED6-12E011C4E67E}" destId="{385F0500-3D4B-4572-9244-5F441F61F1FC}" srcOrd="34" destOrd="0" presId="urn:microsoft.com/office/officeart/2005/8/layout/list1"/>
    <dgm:cxn modelId="{8C1746DC-0245-4A6A-AC66-EA9CE5A2F9B3}" type="presParOf" srcId="{14650EA6-A9F3-4C1B-9ED6-12E011C4E67E}" destId="{20F464D7-F919-4FD3-BBA7-D36BC5B5B912}" srcOrd="35" destOrd="0" presId="urn:microsoft.com/office/officeart/2005/8/layout/list1"/>
    <dgm:cxn modelId="{32DBF6BB-45A3-49A8-A08C-8C63C97A223D}" type="presParOf" srcId="{14650EA6-A9F3-4C1B-9ED6-12E011C4E67E}" destId="{70875F9E-4830-4E89-BCFC-E85F69C18595}" srcOrd="36" destOrd="0" presId="urn:microsoft.com/office/officeart/2005/8/layout/list1"/>
    <dgm:cxn modelId="{E88CDD85-3142-4EF5-AFEB-19A901583702}" type="presParOf" srcId="{70875F9E-4830-4E89-BCFC-E85F69C18595}" destId="{160E80C0-D8AC-41A2-AF4B-8329AECDA547}" srcOrd="0" destOrd="0" presId="urn:microsoft.com/office/officeart/2005/8/layout/list1"/>
    <dgm:cxn modelId="{E5197000-31F6-4B0C-BD29-2E8104B9A444}" type="presParOf" srcId="{70875F9E-4830-4E89-BCFC-E85F69C18595}" destId="{D78FF5AD-6178-48B5-BD33-F37D64925D46}" srcOrd="1" destOrd="0" presId="urn:microsoft.com/office/officeart/2005/8/layout/list1"/>
    <dgm:cxn modelId="{E3723A1B-CE9C-4848-A3B1-615C587CC818}" type="presParOf" srcId="{14650EA6-A9F3-4C1B-9ED6-12E011C4E67E}" destId="{35015074-E942-49EB-BC5F-F960245538B6}" srcOrd="37" destOrd="0" presId="urn:microsoft.com/office/officeart/2005/8/layout/list1"/>
    <dgm:cxn modelId="{FB7CBA3D-ECCB-415C-8A07-E27E67FDBCAC}" type="presParOf" srcId="{14650EA6-A9F3-4C1B-9ED6-12E011C4E67E}" destId="{483D5D2D-E14D-4152-A3E4-CF166ED3EC02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80CE96-2803-4487-B995-AD57F689834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F06902-8441-467E-8502-5725700E48B3}">
      <dgm:prSet phldrT="[Текст]" custT="1"/>
      <dgm:spPr/>
      <dgm:t>
        <a:bodyPr/>
        <a:lstStyle/>
        <a:p>
          <a:r>
            <a:rPr lang="ru-RU" sz="1800" dirty="0" smtClean="0"/>
            <a:t>Учёт всех составляющих индивидуального вклада педагога при оценке и оплате труда</a:t>
          </a:r>
          <a:endParaRPr lang="ru-RU" sz="1800" dirty="0"/>
        </a:p>
      </dgm:t>
    </dgm:pt>
    <dgm:pt modelId="{4A99F958-2796-46F1-B453-6595DACE3098}" type="parTrans" cxnId="{E4A00AA6-3BAD-40A0-8923-DDE11AD82FFC}">
      <dgm:prSet/>
      <dgm:spPr/>
      <dgm:t>
        <a:bodyPr/>
        <a:lstStyle/>
        <a:p>
          <a:endParaRPr lang="ru-RU"/>
        </a:p>
      </dgm:t>
    </dgm:pt>
    <dgm:pt modelId="{9DB81B03-A401-4E36-BB8B-1DC6CFC78478}" type="sibTrans" cxnId="{E4A00AA6-3BAD-40A0-8923-DDE11AD82FFC}">
      <dgm:prSet/>
      <dgm:spPr/>
      <dgm:t>
        <a:bodyPr/>
        <a:lstStyle/>
        <a:p>
          <a:endParaRPr lang="ru-RU"/>
        </a:p>
      </dgm:t>
    </dgm:pt>
    <dgm:pt modelId="{D03E7D3E-58D7-4B5D-9FB6-ACA63195225D}">
      <dgm:prSet phldrT="[Текст]" custT="1"/>
      <dgm:spPr/>
      <dgm:t>
        <a:bodyPr/>
        <a:lstStyle/>
        <a:p>
          <a:r>
            <a:rPr lang="ru-RU" sz="1800" dirty="0" smtClean="0"/>
            <a:t>Предоставление возможности участия в инновационной деятельности педагогам</a:t>
          </a:r>
          <a:endParaRPr lang="ru-RU" sz="1800" dirty="0"/>
        </a:p>
      </dgm:t>
    </dgm:pt>
    <dgm:pt modelId="{56C054C4-2B30-4C0A-989E-979AF85CC4F3}" type="parTrans" cxnId="{8C437691-0A0A-41F1-B9DB-B26126DA7053}">
      <dgm:prSet/>
      <dgm:spPr/>
      <dgm:t>
        <a:bodyPr/>
        <a:lstStyle/>
        <a:p>
          <a:endParaRPr lang="ru-RU"/>
        </a:p>
      </dgm:t>
    </dgm:pt>
    <dgm:pt modelId="{CBC836E0-5291-4FB7-B3DA-B34D23563B8D}" type="sibTrans" cxnId="{8C437691-0A0A-41F1-B9DB-B26126DA7053}">
      <dgm:prSet/>
      <dgm:spPr/>
      <dgm:t>
        <a:bodyPr/>
        <a:lstStyle/>
        <a:p>
          <a:endParaRPr lang="ru-RU"/>
        </a:p>
      </dgm:t>
    </dgm:pt>
    <dgm:pt modelId="{C1AE669A-306B-4586-841A-FC5C63CAFEDC}">
      <dgm:prSet phldrT="[Текст]" custT="1"/>
      <dgm:spPr/>
      <dgm:t>
        <a:bodyPr/>
        <a:lstStyle/>
        <a:p>
          <a:r>
            <a:rPr lang="ru-RU" sz="1800" dirty="0" smtClean="0"/>
            <a:t>Развитие всех педагогов (обучение, конкурсы, проекты, взаимодействие педагогов и детей</a:t>
          </a:r>
          <a:endParaRPr lang="ru-RU" sz="1800" dirty="0"/>
        </a:p>
      </dgm:t>
    </dgm:pt>
    <dgm:pt modelId="{3B1A5072-DB3B-443E-90A7-4E322F2C8C86}" type="parTrans" cxnId="{EAEA8BE3-7FE7-4804-9528-961965757DE6}">
      <dgm:prSet/>
      <dgm:spPr/>
      <dgm:t>
        <a:bodyPr/>
        <a:lstStyle/>
        <a:p>
          <a:endParaRPr lang="ru-RU"/>
        </a:p>
      </dgm:t>
    </dgm:pt>
    <dgm:pt modelId="{B7C55831-3F3C-4B1A-B8A7-30813D0548A7}" type="sibTrans" cxnId="{EAEA8BE3-7FE7-4804-9528-961965757DE6}">
      <dgm:prSet/>
      <dgm:spPr/>
      <dgm:t>
        <a:bodyPr/>
        <a:lstStyle/>
        <a:p>
          <a:endParaRPr lang="ru-RU"/>
        </a:p>
      </dgm:t>
    </dgm:pt>
    <dgm:pt modelId="{74DAA69C-3AD0-4BDC-860E-33DB4A0CDA8B}">
      <dgm:prSet phldrT="[Текст]" custT="1"/>
      <dgm:spPr/>
      <dgm:t>
        <a:bodyPr/>
        <a:lstStyle/>
        <a:p>
          <a:r>
            <a:rPr lang="ru-RU" sz="1800" dirty="0" smtClean="0"/>
            <a:t>Равный доступ педагогов ко всем видам оплаты и стимулирования</a:t>
          </a:r>
          <a:endParaRPr lang="ru-RU" sz="1800" dirty="0"/>
        </a:p>
      </dgm:t>
    </dgm:pt>
    <dgm:pt modelId="{7F18E09D-6DF4-4283-A867-70C59E5C74F4}" type="parTrans" cxnId="{509DDF62-10AC-434E-9B26-8D75A3E8AB96}">
      <dgm:prSet/>
      <dgm:spPr/>
      <dgm:t>
        <a:bodyPr/>
        <a:lstStyle/>
        <a:p>
          <a:endParaRPr lang="ru-RU"/>
        </a:p>
      </dgm:t>
    </dgm:pt>
    <dgm:pt modelId="{2A387D4D-0F7F-4A2C-A089-859B4DDB3D5A}" type="sibTrans" cxnId="{509DDF62-10AC-434E-9B26-8D75A3E8AB96}">
      <dgm:prSet/>
      <dgm:spPr/>
      <dgm:t>
        <a:bodyPr/>
        <a:lstStyle/>
        <a:p>
          <a:endParaRPr lang="ru-RU"/>
        </a:p>
      </dgm:t>
    </dgm:pt>
    <dgm:pt modelId="{7904079C-2F57-4AD6-92C2-A2B583125022}">
      <dgm:prSet phldrT="[Текст]" custT="1"/>
      <dgm:spPr/>
      <dgm:t>
        <a:bodyPr/>
        <a:lstStyle/>
        <a:p>
          <a:r>
            <a:rPr lang="ru-RU" sz="1800" dirty="0" smtClean="0"/>
            <a:t>Участие лицея в жизнеобеспечении педагогов на всех этапах жизненного пути</a:t>
          </a:r>
          <a:endParaRPr lang="ru-RU" sz="1800" dirty="0"/>
        </a:p>
      </dgm:t>
    </dgm:pt>
    <dgm:pt modelId="{4BD3B0B6-00F4-49BC-A720-4F0311F6F64A}" type="parTrans" cxnId="{F0FF4F8B-011F-4F84-95CD-7201E65C9D4A}">
      <dgm:prSet/>
      <dgm:spPr/>
      <dgm:t>
        <a:bodyPr/>
        <a:lstStyle/>
        <a:p>
          <a:endParaRPr lang="ru-RU"/>
        </a:p>
      </dgm:t>
    </dgm:pt>
    <dgm:pt modelId="{195F8DB9-AEA2-4DFC-87BA-437DFC146976}" type="sibTrans" cxnId="{F0FF4F8B-011F-4F84-95CD-7201E65C9D4A}">
      <dgm:prSet/>
      <dgm:spPr/>
      <dgm:t>
        <a:bodyPr/>
        <a:lstStyle/>
        <a:p>
          <a:endParaRPr lang="ru-RU"/>
        </a:p>
      </dgm:t>
    </dgm:pt>
    <dgm:pt modelId="{ED6797FA-CF19-4BBF-9F46-21E365D7E161}" type="pres">
      <dgm:prSet presAssocID="{0680CE96-2803-4487-B995-AD57F689834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240379-FADD-4694-94EC-3B10D47DE613}" type="pres">
      <dgm:prSet presAssocID="{1BF06902-8441-467E-8502-5725700E48B3}" presName="node" presStyleLbl="node1" presStyleIdx="0" presStyleCnt="5" custScaleX="138825" custScaleY="139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A7FB5-E822-4FB7-9A01-E41A1240365B}" type="pres">
      <dgm:prSet presAssocID="{1BF06902-8441-467E-8502-5725700E48B3}" presName="spNode" presStyleCnt="0"/>
      <dgm:spPr/>
    </dgm:pt>
    <dgm:pt modelId="{424E0ABE-761C-4002-821A-3B5936A8E736}" type="pres">
      <dgm:prSet presAssocID="{9DB81B03-A401-4E36-BB8B-1DC6CFC78478}" presName="sibTrans" presStyleLbl="sibTrans1D1" presStyleIdx="0" presStyleCnt="5"/>
      <dgm:spPr/>
      <dgm:t>
        <a:bodyPr/>
        <a:lstStyle/>
        <a:p>
          <a:endParaRPr lang="ru-RU"/>
        </a:p>
      </dgm:t>
    </dgm:pt>
    <dgm:pt modelId="{12ADCCD9-CB95-4CEA-8959-C4E509745E44}" type="pres">
      <dgm:prSet presAssocID="{D03E7D3E-58D7-4B5D-9FB6-ACA63195225D}" presName="node" presStyleLbl="node1" presStyleIdx="1" presStyleCnt="5" custScaleX="139932" custScaleY="126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344E9-1D7B-4BFC-94BE-E4ED00FC21EA}" type="pres">
      <dgm:prSet presAssocID="{D03E7D3E-58D7-4B5D-9FB6-ACA63195225D}" presName="spNode" presStyleCnt="0"/>
      <dgm:spPr/>
    </dgm:pt>
    <dgm:pt modelId="{9534F4D8-FA89-4E52-B28D-64F408BD8D50}" type="pres">
      <dgm:prSet presAssocID="{CBC836E0-5291-4FB7-B3DA-B34D23563B8D}" presName="sibTrans" presStyleLbl="sibTrans1D1" presStyleIdx="1" presStyleCnt="5"/>
      <dgm:spPr/>
      <dgm:t>
        <a:bodyPr/>
        <a:lstStyle/>
        <a:p>
          <a:endParaRPr lang="ru-RU"/>
        </a:p>
      </dgm:t>
    </dgm:pt>
    <dgm:pt modelId="{63B0AE8B-6F8A-4012-B58A-866E79F0C043}" type="pres">
      <dgm:prSet presAssocID="{C1AE669A-306B-4586-841A-FC5C63CAFEDC}" presName="node" presStyleLbl="node1" presStyleIdx="2" presStyleCnt="5" custScaleX="149435" custScaleY="134794" custRadScaleRad="106728" custRadScaleInc="-362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CAAF0-C899-4790-8B2C-E492B10CF368}" type="pres">
      <dgm:prSet presAssocID="{C1AE669A-306B-4586-841A-FC5C63CAFEDC}" presName="spNode" presStyleCnt="0"/>
      <dgm:spPr/>
    </dgm:pt>
    <dgm:pt modelId="{8AEDFABB-C9AB-4173-840E-524EB011D7F0}" type="pres">
      <dgm:prSet presAssocID="{B7C55831-3F3C-4B1A-B8A7-30813D0548A7}" presName="sibTrans" presStyleLbl="sibTrans1D1" presStyleIdx="2" presStyleCnt="5"/>
      <dgm:spPr/>
      <dgm:t>
        <a:bodyPr/>
        <a:lstStyle/>
        <a:p>
          <a:endParaRPr lang="ru-RU"/>
        </a:p>
      </dgm:t>
    </dgm:pt>
    <dgm:pt modelId="{11101C00-FC42-4FE4-B992-E37777695BF8}" type="pres">
      <dgm:prSet presAssocID="{74DAA69C-3AD0-4BDC-860E-33DB4A0CDA8B}" presName="node" presStyleLbl="node1" presStyleIdx="3" presStyleCnt="5" custScaleX="152815" custScaleY="133290" custRadScaleRad="106495" custRadScaleInc="44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6DB544-95C4-4CF3-9AF1-512866C2E39D}" type="pres">
      <dgm:prSet presAssocID="{74DAA69C-3AD0-4BDC-860E-33DB4A0CDA8B}" presName="spNode" presStyleCnt="0"/>
      <dgm:spPr/>
    </dgm:pt>
    <dgm:pt modelId="{9508EC97-1E32-48C3-BBAE-72997DC74D56}" type="pres">
      <dgm:prSet presAssocID="{2A387D4D-0F7F-4A2C-A089-859B4DDB3D5A}" presName="sibTrans" presStyleLbl="sibTrans1D1" presStyleIdx="3" presStyleCnt="5"/>
      <dgm:spPr/>
      <dgm:t>
        <a:bodyPr/>
        <a:lstStyle/>
        <a:p>
          <a:endParaRPr lang="ru-RU"/>
        </a:p>
      </dgm:t>
    </dgm:pt>
    <dgm:pt modelId="{BE5A236F-DCD0-4741-A3BA-4E28BBDA7DA6}" type="pres">
      <dgm:prSet presAssocID="{7904079C-2F57-4AD6-92C2-A2B583125022}" presName="node" presStyleLbl="node1" presStyleIdx="4" presStyleCnt="5" custScaleX="136073" custScaleY="128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EB9AC6-278A-4270-8836-09F4333E6536}" type="pres">
      <dgm:prSet presAssocID="{7904079C-2F57-4AD6-92C2-A2B583125022}" presName="spNode" presStyleCnt="0"/>
      <dgm:spPr/>
    </dgm:pt>
    <dgm:pt modelId="{17EA4B25-3A4A-4297-A60B-009DA9768E2D}" type="pres">
      <dgm:prSet presAssocID="{195F8DB9-AEA2-4DFC-87BA-437DFC146976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5A075D69-858E-4511-9581-008E83F362D4}" type="presOf" srcId="{9DB81B03-A401-4E36-BB8B-1DC6CFC78478}" destId="{424E0ABE-761C-4002-821A-3B5936A8E736}" srcOrd="0" destOrd="0" presId="urn:microsoft.com/office/officeart/2005/8/layout/cycle6"/>
    <dgm:cxn modelId="{EAEA8BE3-7FE7-4804-9528-961965757DE6}" srcId="{0680CE96-2803-4487-B995-AD57F6898341}" destId="{C1AE669A-306B-4586-841A-FC5C63CAFEDC}" srcOrd="2" destOrd="0" parTransId="{3B1A5072-DB3B-443E-90A7-4E322F2C8C86}" sibTransId="{B7C55831-3F3C-4B1A-B8A7-30813D0548A7}"/>
    <dgm:cxn modelId="{8C437691-0A0A-41F1-B9DB-B26126DA7053}" srcId="{0680CE96-2803-4487-B995-AD57F6898341}" destId="{D03E7D3E-58D7-4B5D-9FB6-ACA63195225D}" srcOrd="1" destOrd="0" parTransId="{56C054C4-2B30-4C0A-989E-979AF85CC4F3}" sibTransId="{CBC836E0-5291-4FB7-B3DA-B34D23563B8D}"/>
    <dgm:cxn modelId="{77ACBF32-4EE2-4DE4-88F0-ACB48B1A0475}" type="presOf" srcId="{2A387D4D-0F7F-4A2C-A089-859B4DDB3D5A}" destId="{9508EC97-1E32-48C3-BBAE-72997DC74D56}" srcOrd="0" destOrd="0" presId="urn:microsoft.com/office/officeart/2005/8/layout/cycle6"/>
    <dgm:cxn modelId="{0EE3CDE1-52A0-41F1-9E57-F31E59E2817C}" type="presOf" srcId="{7904079C-2F57-4AD6-92C2-A2B583125022}" destId="{BE5A236F-DCD0-4741-A3BA-4E28BBDA7DA6}" srcOrd="0" destOrd="0" presId="urn:microsoft.com/office/officeart/2005/8/layout/cycle6"/>
    <dgm:cxn modelId="{8B2C771F-6762-42E4-A1E7-119096B36465}" type="presOf" srcId="{D03E7D3E-58D7-4B5D-9FB6-ACA63195225D}" destId="{12ADCCD9-CB95-4CEA-8959-C4E509745E44}" srcOrd="0" destOrd="0" presId="urn:microsoft.com/office/officeart/2005/8/layout/cycle6"/>
    <dgm:cxn modelId="{751D1139-2B43-4F6D-BD5D-3A4AB64FF4EF}" type="presOf" srcId="{C1AE669A-306B-4586-841A-FC5C63CAFEDC}" destId="{63B0AE8B-6F8A-4012-B58A-866E79F0C043}" srcOrd="0" destOrd="0" presId="urn:microsoft.com/office/officeart/2005/8/layout/cycle6"/>
    <dgm:cxn modelId="{509DDF62-10AC-434E-9B26-8D75A3E8AB96}" srcId="{0680CE96-2803-4487-B995-AD57F6898341}" destId="{74DAA69C-3AD0-4BDC-860E-33DB4A0CDA8B}" srcOrd="3" destOrd="0" parTransId="{7F18E09D-6DF4-4283-A867-70C59E5C74F4}" sibTransId="{2A387D4D-0F7F-4A2C-A089-859B4DDB3D5A}"/>
    <dgm:cxn modelId="{0D8F2412-DD4F-44D1-9FA0-F216E9C4E49A}" type="presOf" srcId="{B7C55831-3F3C-4B1A-B8A7-30813D0548A7}" destId="{8AEDFABB-C9AB-4173-840E-524EB011D7F0}" srcOrd="0" destOrd="0" presId="urn:microsoft.com/office/officeart/2005/8/layout/cycle6"/>
    <dgm:cxn modelId="{F0FF4F8B-011F-4F84-95CD-7201E65C9D4A}" srcId="{0680CE96-2803-4487-B995-AD57F6898341}" destId="{7904079C-2F57-4AD6-92C2-A2B583125022}" srcOrd="4" destOrd="0" parTransId="{4BD3B0B6-00F4-49BC-A720-4F0311F6F64A}" sibTransId="{195F8DB9-AEA2-4DFC-87BA-437DFC146976}"/>
    <dgm:cxn modelId="{5DCA8ACC-9913-4F30-8DFB-474F975599FF}" type="presOf" srcId="{74DAA69C-3AD0-4BDC-860E-33DB4A0CDA8B}" destId="{11101C00-FC42-4FE4-B992-E37777695BF8}" srcOrd="0" destOrd="0" presId="urn:microsoft.com/office/officeart/2005/8/layout/cycle6"/>
    <dgm:cxn modelId="{E4A00AA6-3BAD-40A0-8923-DDE11AD82FFC}" srcId="{0680CE96-2803-4487-B995-AD57F6898341}" destId="{1BF06902-8441-467E-8502-5725700E48B3}" srcOrd="0" destOrd="0" parTransId="{4A99F958-2796-46F1-B453-6595DACE3098}" sibTransId="{9DB81B03-A401-4E36-BB8B-1DC6CFC78478}"/>
    <dgm:cxn modelId="{0546FC5A-7242-499D-B659-9A1D0BF66F20}" type="presOf" srcId="{195F8DB9-AEA2-4DFC-87BA-437DFC146976}" destId="{17EA4B25-3A4A-4297-A60B-009DA9768E2D}" srcOrd="0" destOrd="0" presId="urn:microsoft.com/office/officeart/2005/8/layout/cycle6"/>
    <dgm:cxn modelId="{7E5205AC-D683-4D92-9320-394DC629738A}" type="presOf" srcId="{1BF06902-8441-467E-8502-5725700E48B3}" destId="{A1240379-FADD-4694-94EC-3B10D47DE613}" srcOrd="0" destOrd="0" presId="urn:microsoft.com/office/officeart/2005/8/layout/cycle6"/>
    <dgm:cxn modelId="{313268E2-716F-4B6C-8533-EFB4C3D5F60D}" type="presOf" srcId="{0680CE96-2803-4487-B995-AD57F6898341}" destId="{ED6797FA-CF19-4BBF-9F46-21E365D7E161}" srcOrd="0" destOrd="0" presId="urn:microsoft.com/office/officeart/2005/8/layout/cycle6"/>
    <dgm:cxn modelId="{CA10F870-2A8B-435E-8637-DDD7EEE73387}" type="presOf" srcId="{CBC836E0-5291-4FB7-B3DA-B34D23563B8D}" destId="{9534F4D8-FA89-4E52-B28D-64F408BD8D50}" srcOrd="0" destOrd="0" presId="urn:microsoft.com/office/officeart/2005/8/layout/cycle6"/>
    <dgm:cxn modelId="{950004C5-F81F-48C2-93A9-EE92B5DD3FD8}" type="presParOf" srcId="{ED6797FA-CF19-4BBF-9F46-21E365D7E161}" destId="{A1240379-FADD-4694-94EC-3B10D47DE613}" srcOrd="0" destOrd="0" presId="urn:microsoft.com/office/officeart/2005/8/layout/cycle6"/>
    <dgm:cxn modelId="{8CFCC133-7000-4692-9A7A-06FA5799F6CF}" type="presParOf" srcId="{ED6797FA-CF19-4BBF-9F46-21E365D7E161}" destId="{1EDA7FB5-E822-4FB7-9A01-E41A1240365B}" srcOrd="1" destOrd="0" presId="urn:microsoft.com/office/officeart/2005/8/layout/cycle6"/>
    <dgm:cxn modelId="{E686C646-37DF-476B-9F84-163BCE6053C4}" type="presParOf" srcId="{ED6797FA-CF19-4BBF-9F46-21E365D7E161}" destId="{424E0ABE-761C-4002-821A-3B5936A8E736}" srcOrd="2" destOrd="0" presId="urn:microsoft.com/office/officeart/2005/8/layout/cycle6"/>
    <dgm:cxn modelId="{D972C082-D0FF-41AA-9231-6852CA59C110}" type="presParOf" srcId="{ED6797FA-CF19-4BBF-9F46-21E365D7E161}" destId="{12ADCCD9-CB95-4CEA-8959-C4E509745E44}" srcOrd="3" destOrd="0" presId="urn:microsoft.com/office/officeart/2005/8/layout/cycle6"/>
    <dgm:cxn modelId="{E21616B3-53F8-4F53-AF42-E12E6AD776CF}" type="presParOf" srcId="{ED6797FA-CF19-4BBF-9F46-21E365D7E161}" destId="{D97344E9-1D7B-4BFC-94BE-E4ED00FC21EA}" srcOrd="4" destOrd="0" presId="urn:microsoft.com/office/officeart/2005/8/layout/cycle6"/>
    <dgm:cxn modelId="{BFAE92E5-29AD-485F-879F-C74C01C4285F}" type="presParOf" srcId="{ED6797FA-CF19-4BBF-9F46-21E365D7E161}" destId="{9534F4D8-FA89-4E52-B28D-64F408BD8D50}" srcOrd="5" destOrd="0" presId="urn:microsoft.com/office/officeart/2005/8/layout/cycle6"/>
    <dgm:cxn modelId="{AC8CB154-C270-4C14-9159-58B0BFA3DC91}" type="presParOf" srcId="{ED6797FA-CF19-4BBF-9F46-21E365D7E161}" destId="{63B0AE8B-6F8A-4012-B58A-866E79F0C043}" srcOrd="6" destOrd="0" presId="urn:microsoft.com/office/officeart/2005/8/layout/cycle6"/>
    <dgm:cxn modelId="{6BAA01C1-5B8B-4D95-80C7-F46A65A169EA}" type="presParOf" srcId="{ED6797FA-CF19-4BBF-9F46-21E365D7E161}" destId="{F8BCAAF0-C899-4790-8B2C-E492B10CF368}" srcOrd="7" destOrd="0" presId="urn:microsoft.com/office/officeart/2005/8/layout/cycle6"/>
    <dgm:cxn modelId="{751E8E78-FC90-4017-9FAA-804915722E63}" type="presParOf" srcId="{ED6797FA-CF19-4BBF-9F46-21E365D7E161}" destId="{8AEDFABB-C9AB-4173-840E-524EB011D7F0}" srcOrd="8" destOrd="0" presId="urn:microsoft.com/office/officeart/2005/8/layout/cycle6"/>
    <dgm:cxn modelId="{085C8656-2079-4ECC-830D-C6CA0C5A7A32}" type="presParOf" srcId="{ED6797FA-CF19-4BBF-9F46-21E365D7E161}" destId="{11101C00-FC42-4FE4-B992-E37777695BF8}" srcOrd="9" destOrd="0" presId="urn:microsoft.com/office/officeart/2005/8/layout/cycle6"/>
    <dgm:cxn modelId="{9AF4F107-CB7C-4A5E-A025-BCC3045A5DD0}" type="presParOf" srcId="{ED6797FA-CF19-4BBF-9F46-21E365D7E161}" destId="{AE6DB544-95C4-4CF3-9AF1-512866C2E39D}" srcOrd="10" destOrd="0" presId="urn:microsoft.com/office/officeart/2005/8/layout/cycle6"/>
    <dgm:cxn modelId="{1A06B630-2596-4ABD-A4EE-9FCBAFB45828}" type="presParOf" srcId="{ED6797FA-CF19-4BBF-9F46-21E365D7E161}" destId="{9508EC97-1E32-48C3-BBAE-72997DC74D56}" srcOrd="11" destOrd="0" presId="urn:microsoft.com/office/officeart/2005/8/layout/cycle6"/>
    <dgm:cxn modelId="{961499D0-E5D9-4585-ABA4-D2B35FC718DC}" type="presParOf" srcId="{ED6797FA-CF19-4BBF-9F46-21E365D7E161}" destId="{BE5A236F-DCD0-4741-A3BA-4E28BBDA7DA6}" srcOrd="12" destOrd="0" presId="urn:microsoft.com/office/officeart/2005/8/layout/cycle6"/>
    <dgm:cxn modelId="{6E727314-99C7-4D05-B299-8E7B883FF70A}" type="presParOf" srcId="{ED6797FA-CF19-4BBF-9F46-21E365D7E161}" destId="{DEEB9AC6-278A-4270-8836-09F4333E6536}" srcOrd="13" destOrd="0" presId="urn:microsoft.com/office/officeart/2005/8/layout/cycle6"/>
    <dgm:cxn modelId="{9B852768-C2BE-40CA-BF60-8B89DB53258D}" type="presParOf" srcId="{ED6797FA-CF19-4BBF-9F46-21E365D7E161}" destId="{17EA4B25-3A4A-4297-A60B-009DA9768E2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FC61AF-3B39-42FF-96CF-949BCE85AE5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E202F637-5963-467C-B6F9-C79206B05B5F}">
      <dgm:prSet phldrT="[Текст]"/>
      <dgm:spPr/>
      <dgm:t>
        <a:bodyPr/>
        <a:lstStyle/>
        <a:p>
          <a:r>
            <a:rPr lang="ru-RU" dirty="0" smtClean="0"/>
            <a:t>Материальное денежное стимулирование</a:t>
          </a:r>
          <a:endParaRPr lang="ru-RU" dirty="0"/>
        </a:p>
      </dgm:t>
    </dgm:pt>
    <dgm:pt modelId="{BF05FEA3-BCEC-43B3-8EB0-AB9E3B770DD6}" type="parTrans" cxnId="{983B6242-A853-411B-A443-CB4ABD9DD90D}">
      <dgm:prSet/>
      <dgm:spPr/>
      <dgm:t>
        <a:bodyPr/>
        <a:lstStyle/>
        <a:p>
          <a:endParaRPr lang="ru-RU"/>
        </a:p>
      </dgm:t>
    </dgm:pt>
    <dgm:pt modelId="{4110A432-EFD1-48D8-8D9E-B18BAD8BF3F2}" type="sibTrans" cxnId="{983B6242-A853-411B-A443-CB4ABD9DD90D}">
      <dgm:prSet/>
      <dgm:spPr/>
      <dgm:t>
        <a:bodyPr/>
        <a:lstStyle/>
        <a:p>
          <a:endParaRPr lang="ru-RU"/>
        </a:p>
      </dgm:t>
    </dgm:pt>
    <dgm:pt modelId="{51143E5F-C20F-434C-B297-BA7134D20231}">
      <dgm:prSet phldrT="[Текст]"/>
      <dgm:spPr/>
      <dgm:t>
        <a:bodyPr/>
        <a:lstStyle/>
        <a:p>
          <a:r>
            <a:rPr lang="ru-RU" dirty="0" smtClean="0"/>
            <a:t>Материальное </a:t>
          </a:r>
          <a:r>
            <a:rPr lang="ru-RU" dirty="0" err="1" smtClean="0"/>
            <a:t>неденежное</a:t>
          </a:r>
          <a:r>
            <a:rPr lang="ru-RU" dirty="0" smtClean="0"/>
            <a:t> стимулирование</a:t>
          </a:r>
          <a:endParaRPr lang="ru-RU" dirty="0"/>
        </a:p>
      </dgm:t>
    </dgm:pt>
    <dgm:pt modelId="{7EF465C0-18B6-489D-B6A9-7D5E30164D7F}" type="parTrans" cxnId="{049C2D19-531D-429C-8414-99ED10E549DC}">
      <dgm:prSet/>
      <dgm:spPr/>
      <dgm:t>
        <a:bodyPr/>
        <a:lstStyle/>
        <a:p>
          <a:endParaRPr lang="ru-RU"/>
        </a:p>
      </dgm:t>
    </dgm:pt>
    <dgm:pt modelId="{97C6885C-4013-4390-BC76-087B16045590}" type="sibTrans" cxnId="{049C2D19-531D-429C-8414-99ED10E549DC}">
      <dgm:prSet/>
      <dgm:spPr/>
      <dgm:t>
        <a:bodyPr/>
        <a:lstStyle/>
        <a:p>
          <a:endParaRPr lang="ru-RU"/>
        </a:p>
      </dgm:t>
    </dgm:pt>
    <dgm:pt modelId="{9E5312D6-3032-423D-A89A-03418367B0A6}">
      <dgm:prSet phldrT="[Текст]"/>
      <dgm:spPr/>
      <dgm:t>
        <a:bodyPr/>
        <a:lstStyle/>
        <a:p>
          <a:r>
            <a:rPr lang="ru-RU" dirty="0" smtClean="0"/>
            <a:t>Нематериальное стимулирование</a:t>
          </a:r>
          <a:endParaRPr lang="ru-RU" dirty="0"/>
        </a:p>
      </dgm:t>
    </dgm:pt>
    <dgm:pt modelId="{5C29E0EC-6597-4806-827D-8FAFCEFA210E}" type="parTrans" cxnId="{31EDD1F9-7B32-4D52-8E2F-9F2B801A5BA2}">
      <dgm:prSet/>
      <dgm:spPr/>
      <dgm:t>
        <a:bodyPr/>
        <a:lstStyle/>
        <a:p>
          <a:endParaRPr lang="ru-RU"/>
        </a:p>
      </dgm:t>
    </dgm:pt>
    <dgm:pt modelId="{64E02D98-BBAD-477C-9F09-A7AD4DAD3EE7}" type="sibTrans" cxnId="{31EDD1F9-7B32-4D52-8E2F-9F2B801A5BA2}">
      <dgm:prSet/>
      <dgm:spPr/>
      <dgm:t>
        <a:bodyPr/>
        <a:lstStyle/>
        <a:p>
          <a:endParaRPr lang="ru-RU"/>
        </a:p>
      </dgm:t>
    </dgm:pt>
    <dgm:pt modelId="{E2CF2194-5182-404D-A713-39F7DB68F00D}" type="pres">
      <dgm:prSet presAssocID="{27FC61AF-3B39-42FF-96CF-949BCE85AE55}" presName="linearFlow" presStyleCnt="0">
        <dgm:presLayoutVars>
          <dgm:dir/>
          <dgm:resizeHandles val="exact"/>
        </dgm:presLayoutVars>
      </dgm:prSet>
      <dgm:spPr/>
    </dgm:pt>
    <dgm:pt modelId="{1B822CF5-E7B1-49C3-B40D-FFC40CE54D13}" type="pres">
      <dgm:prSet presAssocID="{E202F637-5963-467C-B6F9-C79206B05B5F}" presName="composite" presStyleCnt="0"/>
      <dgm:spPr/>
    </dgm:pt>
    <dgm:pt modelId="{59674E1C-AF07-4BAF-BDB0-232E15217DF6}" type="pres">
      <dgm:prSet presAssocID="{E202F637-5963-467C-B6F9-C79206B05B5F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8D91FF-DBD7-4420-A1DE-E0A7A2FCDBBE}" type="pres">
      <dgm:prSet presAssocID="{E202F637-5963-467C-B6F9-C79206B05B5F}" presName="txShp" presStyleLbl="node1" presStyleIdx="0" presStyleCnt="3" custLinFactNeighborX="1062" custLinFactNeighborY="-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D6563-1F4A-4AAE-B11D-DB37B8625D22}" type="pres">
      <dgm:prSet presAssocID="{4110A432-EFD1-48D8-8D9E-B18BAD8BF3F2}" presName="spacing" presStyleCnt="0"/>
      <dgm:spPr/>
    </dgm:pt>
    <dgm:pt modelId="{0381D8A8-EB33-4123-97E2-1F40094941E3}" type="pres">
      <dgm:prSet presAssocID="{51143E5F-C20F-434C-B297-BA7134D20231}" presName="composite" presStyleCnt="0"/>
      <dgm:spPr/>
    </dgm:pt>
    <dgm:pt modelId="{A1C94504-BDAB-43B7-9DB5-13FA2E5DACD4}" type="pres">
      <dgm:prSet presAssocID="{51143E5F-C20F-434C-B297-BA7134D20231}" presName="imgShp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4298A5B-B984-4D22-BA75-6B994009BAC0}" type="pres">
      <dgm:prSet presAssocID="{51143E5F-C20F-434C-B297-BA7134D2023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D16BA-12F4-43CC-BA43-563B69E02534}" type="pres">
      <dgm:prSet presAssocID="{97C6885C-4013-4390-BC76-087B16045590}" presName="spacing" presStyleCnt="0"/>
      <dgm:spPr/>
    </dgm:pt>
    <dgm:pt modelId="{F96CDB99-AD41-4474-AC7D-E7E155E449DA}" type="pres">
      <dgm:prSet presAssocID="{9E5312D6-3032-423D-A89A-03418367B0A6}" presName="composite" presStyleCnt="0"/>
      <dgm:spPr/>
    </dgm:pt>
    <dgm:pt modelId="{75D952D6-DDE1-4567-9EEE-63260EC0C159}" type="pres">
      <dgm:prSet presAssocID="{9E5312D6-3032-423D-A89A-03418367B0A6}" presName="imgShp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28E9664-6713-4150-889C-083DDA5AC422}" type="pres">
      <dgm:prSet presAssocID="{9E5312D6-3032-423D-A89A-03418367B0A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EDD1F9-7B32-4D52-8E2F-9F2B801A5BA2}" srcId="{27FC61AF-3B39-42FF-96CF-949BCE85AE55}" destId="{9E5312D6-3032-423D-A89A-03418367B0A6}" srcOrd="2" destOrd="0" parTransId="{5C29E0EC-6597-4806-827D-8FAFCEFA210E}" sibTransId="{64E02D98-BBAD-477C-9F09-A7AD4DAD3EE7}"/>
    <dgm:cxn modelId="{983B6242-A853-411B-A443-CB4ABD9DD90D}" srcId="{27FC61AF-3B39-42FF-96CF-949BCE85AE55}" destId="{E202F637-5963-467C-B6F9-C79206B05B5F}" srcOrd="0" destOrd="0" parTransId="{BF05FEA3-BCEC-43B3-8EB0-AB9E3B770DD6}" sibTransId="{4110A432-EFD1-48D8-8D9E-B18BAD8BF3F2}"/>
    <dgm:cxn modelId="{B7C9CB81-CC27-4D86-92C7-5EC4A5D6C544}" type="presOf" srcId="{9E5312D6-3032-423D-A89A-03418367B0A6}" destId="{528E9664-6713-4150-889C-083DDA5AC422}" srcOrd="0" destOrd="0" presId="urn:microsoft.com/office/officeart/2005/8/layout/vList3"/>
    <dgm:cxn modelId="{049C2D19-531D-429C-8414-99ED10E549DC}" srcId="{27FC61AF-3B39-42FF-96CF-949BCE85AE55}" destId="{51143E5F-C20F-434C-B297-BA7134D20231}" srcOrd="1" destOrd="0" parTransId="{7EF465C0-18B6-489D-B6A9-7D5E30164D7F}" sibTransId="{97C6885C-4013-4390-BC76-087B16045590}"/>
    <dgm:cxn modelId="{1B9D2109-584E-4A1A-BA60-C1AD2C56E536}" type="presOf" srcId="{27FC61AF-3B39-42FF-96CF-949BCE85AE55}" destId="{E2CF2194-5182-404D-A713-39F7DB68F00D}" srcOrd="0" destOrd="0" presId="urn:microsoft.com/office/officeart/2005/8/layout/vList3"/>
    <dgm:cxn modelId="{07308CFF-E6EE-476A-8E91-11D765F1A879}" type="presOf" srcId="{E202F637-5963-467C-B6F9-C79206B05B5F}" destId="{CF8D91FF-DBD7-4420-A1DE-E0A7A2FCDBBE}" srcOrd="0" destOrd="0" presId="urn:microsoft.com/office/officeart/2005/8/layout/vList3"/>
    <dgm:cxn modelId="{32A4567E-1018-4C3B-9414-3FFADD4EDC21}" type="presOf" srcId="{51143E5F-C20F-434C-B297-BA7134D20231}" destId="{04298A5B-B984-4D22-BA75-6B994009BAC0}" srcOrd="0" destOrd="0" presId="urn:microsoft.com/office/officeart/2005/8/layout/vList3"/>
    <dgm:cxn modelId="{8436F664-6D5D-42CC-8C4A-88C37B1CA13F}" type="presParOf" srcId="{E2CF2194-5182-404D-A713-39F7DB68F00D}" destId="{1B822CF5-E7B1-49C3-B40D-FFC40CE54D13}" srcOrd="0" destOrd="0" presId="urn:microsoft.com/office/officeart/2005/8/layout/vList3"/>
    <dgm:cxn modelId="{9DC31BEB-0E6D-4141-B90A-B0A49F5BF467}" type="presParOf" srcId="{1B822CF5-E7B1-49C3-B40D-FFC40CE54D13}" destId="{59674E1C-AF07-4BAF-BDB0-232E15217DF6}" srcOrd="0" destOrd="0" presId="urn:microsoft.com/office/officeart/2005/8/layout/vList3"/>
    <dgm:cxn modelId="{03357F54-0ECB-43B4-98C3-D90A3643AA9F}" type="presParOf" srcId="{1B822CF5-E7B1-49C3-B40D-FFC40CE54D13}" destId="{CF8D91FF-DBD7-4420-A1DE-E0A7A2FCDBBE}" srcOrd="1" destOrd="0" presId="urn:microsoft.com/office/officeart/2005/8/layout/vList3"/>
    <dgm:cxn modelId="{388C0ADD-04DE-4D85-91EC-AD16AA6608DF}" type="presParOf" srcId="{E2CF2194-5182-404D-A713-39F7DB68F00D}" destId="{550D6563-1F4A-4AAE-B11D-DB37B8625D22}" srcOrd="1" destOrd="0" presId="urn:microsoft.com/office/officeart/2005/8/layout/vList3"/>
    <dgm:cxn modelId="{D4C78958-2A8B-4085-91DE-90A88E13699A}" type="presParOf" srcId="{E2CF2194-5182-404D-A713-39F7DB68F00D}" destId="{0381D8A8-EB33-4123-97E2-1F40094941E3}" srcOrd="2" destOrd="0" presId="urn:microsoft.com/office/officeart/2005/8/layout/vList3"/>
    <dgm:cxn modelId="{796F5DB0-119A-46D6-B23B-272FE30FC874}" type="presParOf" srcId="{0381D8A8-EB33-4123-97E2-1F40094941E3}" destId="{A1C94504-BDAB-43B7-9DB5-13FA2E5DACD4}" srcOrd="0" destOrd="0" presId="urn:microsoft.com/office/officeart/2005/8/layout/vList3"/>
    <dgm:cxn modelId="{D4357B20-D869-4DA0-A8F4-34666C96953E}" type="presParOf" srcId="{0381D8A8-EB33-4123-97E2-1F40094941E3}" destId="{04298A5B-B984-4D22-BA75-6B994009BAC0}" srcOrd="1" destOrd="0" presId="urn:microsoft.com/office/officeart/2005/8/layout/vList3"/>
    <dgm:cxn modelId="{7AC787BC-F5BD-455F-B846-4C35478CB3A5}" type="presParOf" srcId="{E2CF2194-5182-404D-A713-39F7DB68F00D}" destId="{4D8D16BA-12F4-43CC-BA43-563B69E02534}" srcOrd="3" destOrd="0" presId="urn:microsoft.com/office/officeart/2005/8/layout/vList3"/>
    <dgm:cxn modelId="{3982ED02-2D79-47B1-9767-FE7D569E63DA}" type="presParOf" srcId="{E2CF2194-5182-404D-A713-39F7DB68F00D}" destId="{F96CDB99-AD41-4474-AC7D-E7E155E449DA}" srcOrd="4" destOrd="0" presId="urn:microsoft.com/office/officeart/2005/8/layout/vList3"/>
    <dgm:cxn modelId="{3A05F42E-D246-463B-B294-14B5F1751642}" type="presParOf" srcId="{F96CDB99-AD41-4474-AC7D-E7E155E449DA}" destId="{75D952D6-DDE1-4567-9EEE-63260EC0C159}" srcOrd="0" destOrd="0" presId="urn:microsoft.com/office/officeart/2005/8/layout/vList3"/>
    <dgm:cxn modelId="{E41C6AC1-40F8-46B6-AA06-A9E04FF6838C}" type="presParOf" srcId="{F96CDB99-AD41-4474-AC7D-E7E155E449DA}" destId="{528E9664-6713-4150-889C-083DDA5AC4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E4A7E3-E05B-4109-A6AD-A5409FDC37CA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504061C9-EDFC-4733-9DF8-24BCCDC5BE89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Почетное звание «Заслуженный учитель Российской Федерации»</a:t>
          </a:r>
          <a:endParaRPr lang="ru-RU" b="1" dirty="0">
            <a:solidFill>
              <a:srgbClr val="C00000"/>
            </a:solidFill>
          </a:endParaRPr>
        </a:p>
      </dgm:t>
    </dgm:pt>
    <dgm:pt modelId="{D99648AE-C9F5-40EC-846B-91D054E8D59F}" type="parTrans" cxnId="{14468F28-17FD-434C-A868-F60EE0E7D6AD}">
      <dgm:prSet/>
      <dgm:spPr/>
      <dgm:t>
        <a:bodyPr/>
        <a:lstStyle/>
        <a:p>
          <a:endParaRPr lang="ru-RU"/>
        </a:p>
      </dgm:t>
    </dgm:pt>
    <dgm:pt modelId="{16058074-5EEB-4E51-A8EB-9CDEDA65299A}" type="sibTrans" cxnId="{14468F28-17FD-434C-A868-F60EE0E7D6AD}">
      <dgm:prSet/>
      <dgm:spPr/>
      <dgm:t>
        <a:bodyPr/>
        <a:lstStyle/>
        <a:p>
          <a:endParaRPr lang="ru-RU"/>
        </a:p>
      </dgm:t>
    </dgm:pt>
    <dgm:pt modelId="{72157155-CAE8-4750-A21B-2AFC70F9E78D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Нагрудный знак «Отличник народного просвещения»</a:t>
          </a:r>
          <a:endParaRPr lang="ru-RU" b="1" dirty="0">
            <a:solidFill>
              <a:srgbClr val="C00000"/>
            </a:solidFill>
          </a:endParaRPr>
        </a:p>
      </dgm:t>
    </dgm:pt>
    <dgm:pt modelId="{4E8E2B0D-0C07-40B5-8BEB-FC02F581507B}" type="parTrans" cxnId="{46F459D5-074A-4A43-9E97-281960BF627A}">
      <dgm:prSet/>
      <dgm:spPr/>
      <dgm:t>
        <a:bodyPr/>
        <a:lstStyle/>
        <a:p>
          <a:endParaRPr lang="ru-RU"/>
        </a:p>
      </dgm:t>
    </dgm:pt>
    <dgm:pt modelId="{E9ACBAEC-1FEA-4CF8-BA65-7D890BE81CA2}" type="sibTrans" cxnId="{46F459D5-074A-4A43-9E97-281960BF627A}">
      <dgm:prSet/>
      <dgm:spPr/>
      <dgm:t>
        <a:bodyPr/>
        <a:lstStyle/>
        <a:p>
          <a:endParaRPr lang="ru-RU"/>
        </a:p>
      </dgm:t>
    </dgm:pt>
    <dgm:pt modelId="{D5D54032-EF47-4713-A693-C841F0C674A4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Нагрудный знак «Почетный работник общего образования Российской Федерации»</a:t>
          </a:r>
          <a:endParaRPr lang="ru-RU" b="1" dirty="0">
            <a:solidFill>
              <a:srgbClr val="C00000"/>
            </a:solidFill>
          </a:endParaRPr>
        </a:p>
      </dgm:t>
    </dgm:pt>
    <dgm:pt modelId="{705ACD9D-E198-479F-8965-633C925A1D51}" type="parTrans" cxnId="{728968AC-8686-4D99-98E0-8E1A0C3AB563}">
      <dgm:prSet/>
      <dgm:spPr/>
      <dgm:t>
        <a:bodyPr/>
        <a:lstStyle/>
        <a:p>
          <a:endParaRPr lang="ru-RU"/>
        </a:p>
      </dgm:t>
    </dgm:pt>
    <dgm:pt modelId="{0AC7B074-53E2-448D-BBB1-5D15198263E6}" type="sibTrans" cxnId="{728968AC-8686-4D99-98E0-8E1A0C3AB563}">
      <dgm:prSet/>
      <dgm:spPr/>
      <dgm:t>
        <a:bodyPr/>
        <a:lstStyle/>
        <a:p>
          <a:endParaRPr lang="ru-RU"/>
        </a:p>
      </dgm:t>
    </dgm:pt>
    <dgm:pt modelId="{38804754-5C1D-4B2D-9D39-1761E0ABC23E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Почетная грамота Министерства образования и науки Российской Федерации</a:t>
          </a:r>
          <a:endParaRPr lang="ru-RU" b="1" dirty="0">
            <a:solidFill>
              <a:srgbClr val="C00000"/>
            </a:solidFill>
          </a:endParaRPr>
        </a:p>
      </dgm:t>
    </dgm:pt>
    <dgm:pt modelId="{31174F87-38C8-44E2-B3F5-2603FECB7203}" type="parTrans" cxnId="{C11033B5-D24D-4B7A-B185-F1751D4B71B5}">
      <dgm:prSet/>
      <dgm:spPr/>
      <dgm:t>
        <a:bodyPr/>
        <a:lstStyle/>
        <a:p>
          <a:endParaRPr lang="ru-RU"/>
        </a:p>
      </dgm:t>
    </dgm:pt>
    <dgm:pt modelId="{C960BD10-4FB2-406B-A8C2-9AA46ED0EA2C}" type="sibTrans" cxnId="{C11033B5-D24D-4B7A-B185-F1751D4B71B5}">
      <dgm:prSet/>
      <dgm:spPr/>
      <dgm:t>
        <a:bodyPr/>
        <a:lstStyle/>
        <a:p>
          <a:endParaRPr lang="ru-RU"/>
        </a:p>
      </dgm:t>
    </dgm:pt>
    <dgm:pt modelId="{FF1F298D-6CC1-47AD-8510-CE79CAB4EEB6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Почетное звание "Заслуженный работник образования Хабаровского края".</a:t>
          </a:r>
          <a:endParaRPr lang="ru-RU" b="1" dirty="0">
            <a:solidFill>
              <a:srgbClr val="C00000"/>
            </a:solidFill>
          </a:endParaRPr>
        </a:p>
      </dgm:t>
    </dgm:pt>
    <dgm:pt modelId="{0645DEF9-0F3E-40FE-BDBE-F838ACCC413E}" type="parTrans" cxnId="{35A34534-0689-4832-AD5C-B573F83E3FF7}">
      <dgm:prSet/>
      <dgm:spPr/>
      <dgm:t>
        <a:bodyPr/>
        <a:lstStyle/>
        <a:p>
          <a:endParaRPr lang="ru-RU"/>
        </a:p>
      </dgm:t>
    </dgm:pt>
    <dgm:pt modelId="{6219B7F3-6248-4AD5-A345-37E28D777A7C}" type="sibTrans" cxnId="{35A34534-0689-4832-AD5C-B573F83E3FF7}">
      <dgm:prSet/>
      <dgm:spPr/>
      <dgm:t>
        <a:bodyPr/>
        <a:lstStyle/>
        <a:p>
          <a:endParaRPr lang="ru-RU"/>
        </a:p>
      </dgm:t>
    </dgm:pt>
    <dgm:pt modelId="{0BCC020A-BCA1-44E6-8A78-94D187C88507}">
      <dgm:prSet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Памятный знак «За вклад в образование» Администрация г. Хабаровска</a:t>
          </a:r>
          <a:endParaRPr lang="ru-RU" b="1" dirty="0">
            <a:solidFill>
              <a:srgbClr val="C00000"/>
            </a:solidFill>
          </a:endParaRPr>
        </a:p>
      </dgm:t>
    </dgm:pt>
    <dgm:pt modelId="{346EC646-666B-49DE-B09D-483FFAE63342}" type="parTrans" cxnId="{F55D185B-9213-43D3-ACC4-4E3D4EB98FE8}">
      <dgm:prSet/>
      <dgm:spPr/>
      <dgm:t>
        <a:bodyPr/>
        <a:lstStyle/>
        <a:p>
          <a:endParaRPr lang="ru-RU"/>
        </a:p>
      </dgm:t>
    </dgm:pt>
    <dgm:pt modelId="{B74EFE42-B37C-40F2-A6C5-93DA8AA7A762}" type="sibTrans" cxnId="{F55D185B-9213-43D3-ACC4-4E3D4EB98FE8}">
      <dgm:prSet/>
      <dgm:spPr/>
      <dgm:t>
        <a:bodyPr/>
        <a:lstStyle/>
        <a:p>
          <a:endParaRPr lang="ru-RU"/>
        </a:p>
      </dgm:t>
    </dgm:pt>
    <dgm:pt modelId="{9546869C-E4DD-4546-BB73-4FF511E76D88}" type="pres">
      <dgm:prSet presAssocID="{FEE4A7E3-E05B-4109-A6AD-A5409FDC37CA}" presName="compositeShape" presStyleCnt="0">
        <dgm:presLayoutVars>
          <dgm:dir/>
          <dgm:resizeHandles/>
        </dgm:presLayoutVars>
      </dgm:prSet>
      <dgm:spPr/>
    </dgm:pt>
    <dgm:pt modelId="{23ABF859-2B81-4152-9CDB-B3942FA9CE33}" type="pres">
      <dgm:prSet presAssocID="{FEE4A7E3-E05B-4109-A6AD-A5409FDC37CA}" presName="pyramid" presStyleLbl="node1" presStyleIdx="0" presStyleCnt="1"/>
      <dgm:spPr/>
    </dgm:pt>
    <dgm:pt modelId="{F58C89E5-E9FD-409B-8352-3A94F1AB6E46}" type="pres">
      <dgm:prSet presAssocID="{FEE4A7E3-E05B-4109-A6AD-A5409FDC37CA}" presName="theList" presStyleCnt="0"/>
      <dgm:spPr/>
    </dgm:pt>
    <dgm:pt modelId="{9EB381B1-0C2A-4BA6-BE64-5ACD396CFA18}" type="pres">
      <dgm:prSet presAssocID="{504061C9-EDFC-4733-9DF8-24BCCDC5BE89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35A18-2C07-4024-A28C-608A93A52261}" type="pres">
      <dgm:prSet presAssocID="{504061C9-EDFC-4733-9DF8-24BCCDC5BE89}" presName="aSpace" presStyleCnt="0"/>
      <dgm:spPr/>
    </dgm:pt>
    <dgm:pt modelId="{AD2A5BBF-56C4-48B4-83E5-F57415381A47}" type="pres">
      <dgm:prSet presAssocID="{72157155-CAE8-4750-A21B-2AFC70F9E78D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358BB-0766-4BF1-8A28-0135C9B4CD69}" type="pres">
      <dgm:prSet presAssocID="{72157155-CAE8-4750-A21B-2AFC70F9E78D}" presName="aSpace" presStyleCnt="0"/>
      <dgm:spPr/>
    </dgm:pt>
    <dgm:pt modelId="{D5D7AEDC-C338-4358-BFA8-7106C06839FE}" type="pres">
      <dgm:prSet presAssocID="{D5D54032-EF47-4713-A693-C841F0C674A4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29CFD-AFD1-4E0B-AD48-99D991A4FCA8}" type="pres">
      <dgm:prSet presAssocID="{D5D54032-EF47-4713-A693-C841F0C674A4}" presName="aSpace" presStyleCnt="0"/>
      <dgm:spPr/>
    </dgm:pt>
    <dgm:pt modelId="{4BDEB03D-EE01-41EA-8FAF-6F86AAD89079}" type="pres">
      <dgm:prSet presAssocID="{38804754-5C1D-4B2D-9D39-1761E0ABC23E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021C7-675D-4BD7-9E03-E8E5AA884229}" type="pres">
      <dgm:prSet presAssocID="{38804754-5C1D-4B2D-9D39-1761E0ABC23E}" presName="aSpace" presStyleCnt="0"/>
      <dgm:spPr/>
    </dgm:pt>
    <dgm:pt modelId="{3F09CAE2-DA2C-4C12-B7BD-504A3C21AB96}" type="pres">
      <dgm:prSet presAssocID="{FF1F298D-6CC1-47AD-8510-CE79CAB4EEB6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EE757A-D749-4A8E-B13F-DD9C5964A98F}" type="pres">
      <dgm:prSet presAssocID="{FF1F298D-6CC1-47AD-8510-CE79CAB4EEB6}" presName="aSpace" presStyleCnt="0"/>
      <dgm:spPr/>
    </dgm:pt>
    <dgm:pt modelId="{9366F067-5780-4FA0-8939-252111C3746B}" type="pres">
      <dgm:prSet presAssocID="{0BCC020A-BCA1-44E6-8A78-94D187C88507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46BFD2-EC78-42D9-897E-25581546E504}" type="pres">
      <dgm:prSet presAssocID="{0BCC020A-BCA1-44E6-8A78-94D187C88507}" presName="aSpace" presStyleCnt="0"/>
      <dgm:spPr/>
    </dgm:pt>
  </dgm:ptLst>
  <dgm:cxnLst>
    <dgm:cxn modelId="{E50A2D21-15E2-4576-8ED8-7F2FAF197D3B}" type="presOf" srcId="{FF1F298D-6CC1-47AD-8510-CE79CAB4EEB6}" destId="{3F09CAE2-DA2C-4C12-B7BD-504A3C21AB96}" srcOrd="0" destOrd="0" presId="urn:microsoft.com/office/officeart/2005/8/layout/pyramid2"/>
    <dgm:cxn modelId="{8BE6E88C-9A07-4B1A-85C7-36ADFC83402C}" type="presOf" srcId="{D5D54032-EF47-4713-A693-C841F0C674A4}" destId="{D5D7AEDC-C338-4358-BFA8-7106C06839FE}" srcOrd="0" destOrd="0" presId="urn:microsoft.com/office/officeart/2005/8/layout/pyramid2"/>
    <dgm:cxn modelId="{C7A7D5E9-FA96-4D89-9FB1-D6CCDC5FAB6F}" type="presOf" srcId="{72157155-CAE8-4750-A21B-2AFC70F9E78D}" destId="{AD2A5BBF-56C4-48B4-83E5-F57415381A47}" srcOrd="0" destOrd="0" presId="urn:microsoft.com/office/officeart/2005/8/layout/pyramid2"/>
    <dgm:cxn modelId="{F55D185B-9213-43D3-ACC4-4E3D4EB98FE8}" srcId="{FEE4A7E3-E05B-4109-A6AD-A5409FDC37CA}" destId="{0BCC020A-BCA1-44E6-8A78-94D187C88507}" srcOrd="5" destOrd="0" parTransId="{346EC646-666B-49DE-B09D-483FFAE63342}" sibTransId="{B74EFE42-B37C-40F2-A6C5-93DA8AA7A762}"/>
    <dgm:cxn modelId="{14468F28-17FD-434C-A868-F60EE0E7D6AD}" srcId="{FEE4A7E3-E05B-4109-A6AD-A5409FDC37CA}" destId="{504061C9-EDFC-4733-9DF8-24BCCDC5BE89}" srcOrd="0" destOrd="0" parTransId="{D99648AE-C9F5-40EC-846B-91D054E8D59F}" sibTransId="{16058074-5EEB-4E51-A8EB-9CDEDA65299A}"/>
    <dgm:cxn modelId="{E48BD949-E8C1-49A7-BC2A-8E844C222BE5}" type="presOf" srcId="{38804754-5C1D-4B2D-9D39-1761E0ABC23E}" destId="{4BDEB03D-EE01-41EA-8FAF-6F86AAD89079}" srcOrd="0" destOrd="0" presId="urn:microsoft.com/office/officeart/2005/8/layout/pyramid2"/>
    <dgm:cxn modelId="{35A34534-0689-4832-AD5C-B573F83E3FF7}" srcId="{FEE4A7E3-E05B-4109-A6AD-A5409FDC37CA}" destId="{FF1F298D-6CC1-47AD-8510-CE79CAB4EEB6}" srcOrd="4" destOrd="0" parTransId="{0645DEF9-0F3E-40FE-BDBE-F838ACCC413E}" sibTransId="{6219B7F3-6248-4AD5-A345-37E28D777A7C}"/>
    <dgm:cxn modelId="{22F53FF9-5E94-4101-B0BE-9FE4BE67FEA9}" type="presOf" srcId="{504061C9-EDFC-4733-9DF8-24BCCDC5BE89}" destId="{9EB381B1-0C2A-4BA6-BE64-5ACD396CFA18}" srcOrd="0" destOrd="0" presId="urn:microsoft.com/office/officeart/2005/8/layout/pyramid2"/>
    <dgm:cxn modelId="{6BC4E69F-FCAE-40A9-B786-B2D9CA66C60A}" type="presOf" srcId="{FEE4A7E3-E05B-4109-A6AD-A5409FDC37CA}" destId="{9546869C-E4DD-4546-BB73-4FF511E76D88}" srcOrd="0" destOrd="0" presId="urn:microsoft.com/office/officeart/2005/8/layout/pyramid2"/>
    <dgm:cxn modelId="{C11033B5-D24D-4B7A-B185-F1751D4B71B5}" srcId="{FEE4A7E3-E05B-4109-A6AD-A5409FDC37CA}" destId="{38804754-5C1D-4B2D-9D39-1761E0ABC23E}" srcOrd="3" destOrd="0" parTransId="{31174F87-38C8-44E2-B3F5-2603FECB7203}" sibTransId="{C960BD10-4FB2-406B-A8C2-9AA46ED0EA2C}"/>
    <dgm:cxn modelId="{FEE02498-7BF9-4D0C-94DD-86912D1F5BC2}" type="presOf" srcId="{0BCC020A-BCA1-44E6-8A78-94D187C88507}" destId="{9366F067-5780-4FA0-8939-252111C3746B}" srcOrd="0" destOrd="0" presId="urn:microsoft.com/office/officeart/2005/8/layout/pyramid2"/>
    <dgm:cxn modelId="{46F459D5-074A-4A43-9E97-281960BF627A}" srcId="{FEE4A7E3-E05B-4109-A6AD-A5409FDC37CA}" destId="{72157155-CAE8-4750-A21B-2AFC70F9E78D}" srcOrd="1" destOrd="0" parTransId="{4E8E2B0D-0C07-40B5-8BEB-FC02F581507B}" sibTransId="{E9ACBAEC-1FEA-4CF8-BA65-7D890BE81CA2}"/>
    <dgm:cxn modelId="{728968AC-8686-4D99-98E0-8E1A0C3AB563}" srcId="{FEE4A7E3-E05B-4109-A6AD-A5409FDC37CA}" destId="{D5D54032-EF47-4713-A693-C841F0C674A4}" srcOrd="2" destOrd="0" parTransId="{705ACD9D-E198-479F-8965-633C925A1D51}" sibTransId="{0AC7B074-53E2-448D-BBB1-5D15198263E6}"/>
    <dgm:cxn modelId="{8949D471-2DDE-4372-9B0A-1B7D7A060CA0}" type="presParOf" srcId="{9546869C-E4DD-4546-BB73-4FF511E76D88}" destId="{23ABF859-2B81-4152-9CDB-B3942FA9CE33}" srcOrd="0" destOrd="0" presId="urn:microsoft.com/office/officeart/2005/8/layout/pyramid2"/>
    <dgm:cxn modelId="{C28E1425-9D36-4AD5-ABAE-1A54A3D6CE10}" type="presParOf" srcId="{9546869C-E4DD-4546-BB73-4FF511E76D88}" destId="{F58C89E5-E9FD-409B-8352-3A94F1AB6E46}" srcOrd="1" destOrd="0" presId="urn:microsoft.com/office/officeart/2005/8/layout/pyramid2"/>
    <dgm:cxn modelId="{B2FCF946-1CBC-44B3-A749-95B2D0672726}" type="presParOf" srcId="{F58C89E5-E9FD-409B-8352-3A94F1AB6E46}" destId="{9EB381B1-0C2A-4BA6-BE64-5ACD396CFA18}" srcOrd="0" destOrd="0" presId="urn:microsoft.com/office/officeart/2005/8/layout/pyramid2"/>
    <dgm:cxn modelId="{CF7B3913-9551-4851-BC2D-240FB7B0FA36}" type="presParOf" srcId="{F58C89E5-E9FD-409B-8352-3A94F1AB6E46}" destId="{91A35A18-2C07-4024-A28C-608A93A52261}" srcOrd="1" destOrd="0" presId="urn:microsoft.com/office/officeart/2005/8/layout/pyramid2"/>
    <dgm:cxn modelId="{96E141EF-0830-4493-A902-C25BB32183A1}" type="presParOf" srcId="{F58C89E5-E9FD-409B-8352-3A94F1AB6E46}" destId="{AD2A5BBF-56C4-48B4-83E5-F57415381A47}" srcOrd="2" destOrd="0" presId="urn:microsoft.com/office/officeart/2005/8/layout/pyramid2"/>
    <dgm:cxn modelId="{CBF75332-CC0F-4744-8CC8-4046E487F415}" type="presParOf" srcId="{F58C89E5-E9FD-409B-8352-3A94F1AB6E46}" destId="{AA7358BB-0766-4BF1-8A28-0135C9B4CD69}" srcOrd="3" destOrd="0" presId="urn:microsoft.com/office/officeart/2005/8/layout/pyramid2"/>
    <dgm:cxn modelId="{1D80877A-8DF7-429F-9A43-171F8529B7AC}" type="presParOf" srcId="{F58C89E5-E9FD-409B-8352-3A94F1AB6E46}" destId="{D5D7AEDC-C338-4358-BFA8-7106C06839FE}" srcOrd="4" destOrd="0" presId="urn:microsoft.com/office/officeart/2005/8/layout/pyramid2"/>
    <dgm:cxn modelId="{CE0F3C79-3873-4355-8017-C5023D38215D}" type="presParOf" srcId="{F58C89E5-E9FD-409B-8352-3A94F1AB6E46}" destId="{D0429CFD-AFD1-4E0B-AD48-99D991A4FCA8}" srcOrd="5" destOrd="0" presId="urn:microsoft.com/office/officeart/2005/8/layout/pyramid2"/>
    <dgm:cxn modelId="{D5A8F001-5C65-41FD-9829-D4F23ADDA23D}" type="presParOf" srcId="{F58C89E5-E9FD-409B-8352-3A94F1AB6E46}" destId="{4BDEB03D-EE01-41EA-8FAF-6F86AAD89079}" srcOrd="6" destOrd="0" presId="urn:microsoft.com/office/officeart/2005/8/layout/pyramid2"/>
    <dgm:cxn modelId="{2F08C31E-C6F5-42C6-A157-31677B97CD35}" type="presParOf" srcId="{F58C89E5-E9FD-409B-8352-3A94F1AB6E46}" destId="{C86021C7-675D-4BD7-9E03-E8E5AA884229}" srcOrd="7" destOrd="0" presId="urn:microsoft.com/office/officeart/2005/8/layout/pyramid2"/>
    <dgm:cxn modelId="{46D72F91-4F0E-48BA-97B3-340F876F0A37}" type="presParOf" srcId="{F58C89E5-E9FD-409B-8352-3A94F1AB6E46}" destId="{3F09CAE2-DA2C-4C12-B7BD-504A3C21AB96}" srcOrd="8" destOrd="0" presId="urn:microsoft.com/office/officeart/2005/8/layout/pyramid2"/>
    <dgm:cxn modelId="{183CBC89-6D4E-4881-A0EA-08D2F0D40F53}" type="presParOf" srcId="{F58C89E5-E9FD-409B-8352-3A94F1AB6E46}" destId="{D6EE757A-D749-4A8E-B13F-DD9C5964A98F}" srcOrd="9" destOrd="0" presId="urn:microsoft.com/office/officeart/2005/8/layout/pyramid2"/>
    <dgm:cxn modelId="{E01CF7DC-D594-461B-98DB-C34EDF6EC912}" type="presParOf" srcId="{F58C89E5-E9FD-409B-8352-3A94F1AB6E46}" destId="{9366F067-5780-4FA0-8939-252111C3746B}" srcOrd="10" destOrd="0" presId="urn:microsoft.com/office/officeart/2005/8/layout/pyramid2"/>
    <dgm:cxn modelId="{054DEA52-25B2-4EB2-B6AD-C38A4E422FF0}" type="presParOf" srcId="{F58C89E5-E9FD-409B-8352-3A94F1AB6E46}" destId="{3846BFD2-EC78-42D9-897E-25581546E504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EE8D86-85B8-4AED-BE75-8526ABAA72F7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F746BD-05FA-410D-9F0D-B56069076EE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подбор</a:t>
          </a: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AE1E323D-2583-4F43-852E-14DA2A19721B}" type="parTrans" cxnId="{517DFBC7-954B-45B7-BE25-116C2F20F013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E7D74C2A-B35B-4F3D-BCE8-B89A462624E9}" type="sibTrans" cxnId="{517DFBC7-954B-45B7-BE25-116C2F20F013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AF90BECB-ECED-4096-8C1B-5C5D35AB577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адаптация</a:t>
          </a: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0F103C2C-7ED5-439A-AE70-737B8EA9CB37}" type="parTrans" cxnId="{A8BA7297-BA70-47CB-8246-0A588DC6530E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88D71072-8483-490D-A016-4C23D58CD07B}" type="sibTrans" cxnId="{A8BA7297-BA70-47CB-8246-0A588DC6530E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00440A7A-CB0F-4E07-AA70-0B757E71DC4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мотивация</a:t>
          </a: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B8D40861-800E-4AB4-87B8-158B76900A53}" type="parTrans" cxnId="{6E246AFE-6EBD-4EAF-AAAE-11D8549BBB1A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AD151569-A342-482F-AFE0-94F8A1C3C465}" type="sibTrans" cxnId="{6E246AFE-6EBD-4EAF-AAAE-11D8549BBB1A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C03117DF-EF69-4555-9D49-43503F1BBA2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оценка</a:t>
          </a:r>
          <a:b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</a:b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07F8893F-2DDF-4614-8114-6714D4C45811}" type="parTrans" cxnId="{D3B5F8D1-184B-42B3-A038-332BF7803E80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431C42BF-21B1-4E9E-9DE0-02D1AE69BB16}" type="sibTrans" cxnId="{D3B5F8D1-184B-42B3-A038-332BF7803E80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AA8AB1ED-161A-4E1F-93E3-E23F411E958B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75000"/>
                </a:schemeClr>
              </a:solidFill>
            </a:rPr>
            <a:t>развитие</a:t>
          </a:r>
          <a:r>
            <a:rPr lang="ru-RU" sz="2400" b="1" dirty="0">
              <a:solidFill>
                <a:schemeClr val="accent5">
                  <a:lumMod val="75000"/>
                </a:schemeClr>
              </a:solidFill>
            </a:rPr>
            <a:t/>
          </a:r>
          <a:br>
            <a:rPr lang="ru-RU" sz="2400" b="1" dirty="0">
              <a:solidFill>
                <a:schemeClr val="accent5">
                  <a:lumMod val="75000"/>
                </a:schemeClr>
              </a:solidFill>
            </a:rPr>
          </a:br>
          <a:endParaRPr lang="ru-RU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495F440A-0376-4FFE-ABE8-FD393627AC60}" type="parTrans" cxnId="{DC26C8BB-2F7A-49AA-92B0-E22B00B07481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2B9C13AA-82CF-409C-92EA-73DAB272BB75}" type="sibTrans" cxnId="{DC26C8BB-2F7A-49AA-92B0-E22B00B07481}">
      <dgm:prSet/>
      <dgm:spPr/>
      <dgm:t>
        <a:bodyPr/>
        <a:lstStyle/>
        <a:p>
          <a:endParaRPr lang="ru-RU" sz="2400" b="1">
            <a:solidFill>
              <a:schemeClr val="accent5">
                <a:lumMod val="75000"/>
              </a:schemeClr>
            </a:solidFill>
          </a:endParaRPr>
        </a:p>
      </dgm:t>
    </dgm:pt>
    <dgm:pt modelId="{171CACD8-BD9A-4C0E-9149-CE93A501A40B}" type="pres">
      <dgm:prSet presAssocID="{21EE8D86-85B8-4AED-BE75-8526ABAA72F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615C258-3F98-4E24-92F1-6309DAF68BC6}" type="pres">
      <dgm:prSet presAssocID="{D0F746BD-05FA-410D-9F0D-B56069076EE3}" presName="composite" presStyleCnt="0"/>
      <dgm:spPr/>
    </dgm:pt>
    <dgm:pt modelId="{5269B3A3-3124-41A9-AD87-2B95C094E873}" type="pres">
      <dgm:prSet presAssocID="{D0F746BD-05FA-410D-9F0D-B56069076EE3}" presName="LShape" presStyleLbl="alignNode1" presStyleIdx="0" presStyleCnt="9" custLinFactNeighborY="-2241"/>
      <dgm:spPr>
        <a:solidFill>
          <a:schemeClr val="accent1">
            <a:lumMod val="60000"/>
            <a:lumOff val="40000"/>
          </a:schemeClr>
        </a:solidFill>
      </dgm:spPr>
    </dgm:pt>
    <dgm:pt modelId="{5D94F44D-CA9A-46FD-977C-1391FB2B49C5}" type="pres">
      <dgm:prSet presAssocID="{D0F746BD-05FA-410D-9F0D-B56069076EE3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43643-1277-43CA-BAF9-CC0E9942DEB5}" type="pres">
      <dgm:prSet presAssocID="{D0F746BD-05FA-410D-9F0D-B56069076EE3}" presName="Triangle" presStyleLbl="alignNode1" presStyleIdx="1" presStyleCnt="9"/>
      <dgm:spPr/>
    </dgm:pt>
    <dgm:pt modelId="{71205373-FC86-4014-9BC4-EEF93F4F015B}" type="pres">
      <dgm:prSet presAssocID="{E7D74C2A-B35B-4F3D-BCE8-B89A462624E9}" presName="sibTrans" presStyleCnt="0"/>
      <dgm:spPr/>
    </dgm:pt>
    <dgm:pt modelId="{B84D9142-AE4A-4431-A858-ECC3A4DDB84D}" type="pres">
      <dgm:prSet presAssocID="{E7D74C2A-B35B-4F3D-BCE8-B89A462624E9}" presName="space" presStyleCnt="0"/>
      <dgm:spPr/>
    </dgm:pt>
    <dgm:pt modelId="{C57EB255-8842-438D-BFAA-F44EC78FF532}" type="pres">
      <dgm:prSet presAssocID="{AF90BECB-ECED-4096-8C1B-5C5D35AB5778}" presName="composite" presStyleCnt="0"/>
      <dgm:spPr/>
    </dgm:pt>
    <dgm:pt modelId="{1646ECE2-833A-44C5-AF46-572E80EF6218}" type="pres">
      <dgm:prSet presAssocID="{AF90BECB-ECED-4096-8C1B-5C5D35AB5778}" presName="LShape" presStyleLbl="alignNode1" presStyleIdx="2" presStyleCnt="9"/>
      <dgm:spPr>
        <a:solidFill>
          <a:srgbClr val="D6D734"/>
        </a:solidFill>
      </dgm:spPr>
    </dgm:pt>
    <dgm:pt modelId="{A8C3E52C-E05C-4573-B8CA-47DF3C246EAF}" type="pres">
      <dgm:prSet presAssocID="{AF90BECB-ECED-4096-8C1B-5C5D35AB5778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938EA-780A-4084-BBBB-DC1CE04F3F90}" type="pres">
      <dgm:prSet presAssocID="{AF90BECB-ECED-4096-8C1B-5C5D35AB5778}" presName="Triangle" presStyleLbl="alignNode1" presStyleIdx="3" presStyleCnt="9"/>
      <dgm:spPr/>
    </dgm:pt>
    <dgm:pt modelId="{B7F75B53-D833-4496-A438-80A25B62F817}" type="pres">
      <dgm:prSet presAssocID="{88D71072-8483-490D-A016-4C23D58CD07B}" presName="sibTrans" presStyleCnt="0"/>
      <dgm:spPr/>
    </dgm:pt>
    <dgm:pt modelId="{D5F74B57-D0A8-4BB6-A529-96888B239068}" type="pres">
      <dgm:prSet presAssocID="{88D71072-8483-490D-A016-4C23D58CD07B}" presName="space" presStyleCnt="0"/>
      <dgm:spPr/>
    </dgm:pt>
    <dgm:pt modelId="{FE97D8AD-DBEA-4130-8FE1-97E558E078F0}" type="pres">
      <dgm:prSet presAssocID="{00440A7A-CB0F-4E07-AA70-0B757E71DC43}" presName="composite" presStyleCnt="0"/>
      <dgm:spPr/>
    </dgm:pt>
    <dgm:pt modelId="{C44F1552-DEF3-43E4-9AA0-A024D3086A85}" type="pres">
      <dgm:prSet presAssocID="{00440A7A-CB0F-4E07-AA70-0B757E71DC43}" presName="LShape" presStyleLbl="alignNode1" presStyleIdx="4" presStyleCnt="9"/>
      <dgm:spPr>
        <a:solidFill>
          <a:schemeClr val="accent4">
            <a:lumMod val="40000"/>
            <a:lumOff val="60000"/>
          </a:schemeClr>
        </a:solidFill>
      </dgm:spPr>
    </dgm:pt>
    <dgm:pt modelId="{56A2568F-1328-4D8B-9ABE-5C6A6337F149}" type="pres">
      <dgm:prSet presAssocID="{00440A7A-CB0F-4E07-AA70-0B757E71DC43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1BC2FF-4B87-48DB-93DD-09EC26E344F7}" type="pres">
      <dgm:prSet presAssocID="{00440A7A-CB0F-4E07-AA70-0B757E71DC43}" presName="Triangle" presStyleLbl="alignNode1" presStyleIdx="5" presStyleCnt="9"/>
      <dgm:spPr/>
    </dgm:pt>
    <dgm:pt modelId="{417919F4-1C6E-4165-B7B4-F5E44CDEC5A9}" type="pres">
      <dgm:prSet presAssocID="{AD151569-A342-482F-AFE0-94F8A1C3C465}" presName="sibTrans" presStyleCnt="0"/>
      <dgm:spPr/>
    </dgm:pt>
    <dgm:pt modelId="{7960E576-375A-44CA-B1D7-D6851B97FC94}" type="pres">
      <dgm:prSet presAssocID="{AD151569-A342-482F-AFE0-94F8A1C3C465}" presName="space" presStyleCnt="0"/>
      <dgm:spPr/>
    </dgm:pt>
    <dgm:pt modelId="{B8243C92-5C4C-41F8-96C1-922E0AE51DCA}" type="pres">
      <dgm:prSet presAssocID="{C03117DF-EF69-4555-9D49-43503F1BBA23}" presName="composite" presStyleCnt="0"/>
      <dgm:spPr/>
    </dgm:pt>
    <dgm:pt modelId="{F528369E-D8B5-4CF7-BC63-D818B1DA6E1A}" type="pres">
      <dgm:prSet presAssocID="{C03117DF-EF69-4555-9D49-43503F1BBA23}" presName="LShape" presStyleLbl="alignNode1" presStyleIdx="6" presStyleCnt="9"/>
      <dgm:spPr>
        <a:solidFill>
          <a:schemeClr val="accent6">
            <a:lumMod val="60000"/>
            <a:lumOff val="40000"/>
          </a:schemeClr>
        </a:solidFill>
      </dgm:spPr>
    </dgm:pt>
    <dgm:pt modelId="{3DDF43F8-97DE-4635-9CCA-BD531DC3796A}" type="pres">
      <dgm:prSet presAssocID="{C03117DF-EF69-4555-9D49-43503F1BBA23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3187D-674B-473B-BD51-E41A6C1D7356}" type="pres">
      <dgm:prSet presAssocID="{C03117DF-EF69-4555-9D49-43503F1BBA23}" presName="Triangle" presStyleLbl="alignNode1" presStyleIdx="7" presStyleCnt="9"/>
      <dgm:spPr/>
    </dgm:pt>
    <dgm:pt modelId="{8A87E36E-6DBF-4144-B6B1-F0F75C4D8435}" type="pres">
      <dgm:prSet presAssocID="{431C42BF-21B1-4E9E-9DE0-02D1AE69BB16}" presName="sibTrans" presStyleCnt="0"/>
      <dgm:spPr/>
    </dgm:pt>
    <dgm:pt modelId="{3FF2C0A3-6B40-4BD1-94F9-84C7C172F7D9}" type="pres">
      <dgm:prSet presAssocID="{431C42BF-21B1-4E9E-9DE0-02D1AE69BB16}" presName="space" presStyleCnt="0"/>
      <dgm:spPr/>
    </dgm:pt>
    <dgm:pt modelId="{A343A53A-EF1C-41E5-8CA0-2D36AE788BB6}" type="pres">
      <dgm:prSet presAssocID="{AA8AB1ED-161A-4E1F-93E3-E23F411E958B}" presName="composite" presStyleCnt="0"/>
      <dgm:spPr/>
    </dgm:pt>
    <dgm:pt modelId="{D72B2AE0-BB00-4613-B269-2FF0FAB5652C}" type="pres">
      <dgm:prSet presAssocID="{AA8AB1ED-161A-4E1F-93E3-E23F411E958B}" presName="LShape" presStyleLbl="alignNode1" presStyleIdx="8" presStyleCnt="9"/>
      <dgm:spPr>
        <a:solidFill>
          <a:srgbClr val="FFC000"/>
        </a:solidFill>
      </dgm:spPr>
    </dgm:pt>
    <dgm:pt modelId="{47ABED0D-0626-42F1-B515-A5D1EE0A5FB2}" type="pres">
      <dgm:prSet presAssocID="{AA8AB1ED-161A-4E1F-93E3-E23F411E958B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FFD0E9-BB69-440F-91E9-44ABF937EC0C}" type="presOf" srcId="{AA8AB1ED-161A-4E1F-93E3-E23F411E958B}" destId="{47ABED0D-0626-42F1-B515-A5D1EE0A5FB2}" srcOrd="0" destOrd="0" presId="urn:microsoft.com/office/officeart/2009/3/layout/StepUpProcess"/>
    <dgm:cxn modelId="{288122B4-FFF1-4445-9BAD-A072431B83D1}" type="presOf" srcId="{C03117DF-EF69-4555-9D49-43503F1BBA23}" destId="{3DDF43F8-97DE-4635-9CCA-BD531DC3796A}" srcOrd="0" destOrd="0" presId="urn:microsoft.com/office/officeart/2009/3/layout/StepUpProcess"/>
    <dgm:cxn modelId="{A8BA7297-BA70-47CB-8246-0A588DC6530E}" srcId="{21EE8D86-85B8-4AED-BE75-8526ABAA72F7}" destId="{AF90BECB-ECED-4096-8C1B-5C5D35AB5778}" srcOrd="1" destOrd="0" parTransId="{0F103C2C-7ED5-439A-AE70-737B8EA9CB37}" sibTransId="{88D71072-8483-490D-A016-4C23D58CD07B}"/>
    <dgm:cxn modelId="{FE7527EB-F370-4789-B606-8A2C39082BD7}" type="presOf" srcId="{AF90BECB-ECED-4096-8C1B-5C5D35AB5778}" destId="{A8C3E52C-E05C-4573-B8CA-47DF3C246EAF}" srcOrd="0" destOrd="0" presId="urn:microsoft.com/office/officeart/2009/3/layout/StepUpProcess"/>
    <dgm:cxn modelId="{904431B6-FC32-4EA2-B5E0-F4A39DC96DF1}" type="presOf" srcId="{21EE8D86-85B8-4AED-BE75-8526ABAA72F7}" destId="{171CACD8-BD9A-4C0E-9149-CE93A501A40B}" srcOrd="0" destOrd="0" presId="urn:microsoft.com/office/officeart/2009/3/layout/StepUpProcess"/>
    <dgm:cxn modelId="{517DFBC7-954B-45B7-BE25-116C2F20F013}" srcId="{21EE8D86-85B8-4AED-BE75-8526ABAA72F7}" destId="{D0F746BD-05FA-410D-9F0D-B56069076EE3}" srcOrd="0" destOrd="0" parTransId="{AE1E323D-2583-4F43-852E-14DA2A19721B}" sibTransId="{E7D74C2A-B35B-4F3D-BCE8-B89A462624E9}"/>
    <dgm:cxn modelId="{DC26C8BB-2F7A-49AA-92B0-E22B00B07481}" srcId="{21EE8D86-85B8-4AED-BE75-8526ABAA72F7}" destId="{AA8AB1ED-161A-4E1F-93E3-E23F411E958B}" srcOrd="4" destOrd="0" parTransId="{495F440A-0376-4FFE-ABE8-FD393627AC60}" sibTransId="{2B9C13AA-82CF-409C-92EA-73DAB272BB75}"/>
    <dgm:cxn modelId="{DB0B923B-E352-4BFD-B104-005043DFC0CD}" type="presOf" srcId="{D0F746BD-05FA-410D-9F0D-B56069076EE3}" destId="{5D94F44D-CA9A-46FD-977C-1391FB2B49C5}" srcOrd="0" destOrd="0" presId="urn:microsoft.com/office/officeart/2009/3/layout/StepUpProcess"/>
    <dgm:cxn modelId="{6E246AFE-6EBD-4EAF-AAAE-11D8549BBB1A}" srcId="{21EE8D86-85B8-4AED-BE75-8526ABAA72F7}" destId="{00440A7A-CB0F-4E07-AA70-0B757E71DC43}" srcOrd="2" destOrd="0" parTransId="{B8D40861-800E-4AB4-87B8-158B76900A53}" sibTransId="{AD151569-A342-482F-AFE0-94F8A1C3C465}"/>
    <dgm:cxn modelId="{D3B5F8D1-184B-42B3-A038-332BF7803E80}" srcId="{21EE8D86-85B8-4AED-BE75-8526ABAA72F7}" destId="{C03117DF-EF69-4555-9D49-43503F1BBA23}" srcOrd="3" destOrd="0" parTransId="{07F8893F-2DDF-4614-8114-6714D4C45811}" sibTransId="{431C42BF-21B1-4E9E-9DE0-02D1AE69BB16}"/>
    <dgm:cxn modelId="{C2AF7F9D-5851-4209-862F-A0FA27780215}" type="presOf" srcId="{00440A7A-CB0F-4E07-AA70-0B757E71DC43}" destId="{56A2568F-1328-4D8B-9ABE-5C6A6337F149}" srcOrd="0" destOrd="0" presId="urn:microsoft.com/office/officeart/2009/3/layout/StepUpProcess"/>
    <dgm:cxn modelId="{72144503-B172-4936-8A45-00C9B5D57028}" type="presParOf" srcId="{171CACD8-BD9A-4C0E-9149-CE93A501A40B}" destId="{3615C258-3F98-4E24-92F1-6309DAF68BC6}" srcOrd="0" destOrd="0" presId="urn:microsoft.com/office/officeart/2009/3/layout/StepUpProcess"/>
    <dgm:cxn modelId="{5E2FE976-E158-4077-BB48-C52586756D3E}" type="presParOf" srcId="{3615C258-3F98-4E24-92F1-6309DAF68BC6}" destId="{5269B3A3-3124-41A9-AD87-2B95C094E873}" srcOrd="0" destOrd="0" presId="urn:microsoft.com/office/officeart/2009/3/layout/StepUpProcess"/>
    <dgm:cxn modelId="{3931B472-1796-4527-B0B4-C2F2E4494F3B}" type="presParOf" srcId="{3615C258-3F98-4E24-92F1-6309DAF68BC6}" destId="{5D94F44D-CA9A-46FD-977C-1391FB2B49C5}" srcOrd="1" destOrd="0" presId="urn:microsoft.com/office/officeart/2009/3/layout/StepUpProcess"/>
    <dgm:cxn modelId="{C65A9C50-DA42-4326-BE67-2EE920D96675}" type="presParOf" srcId="{3615C258-3F98-4E24-92F1-6309DAF68BC6}" destId="{6EA43643-1277-43CA-BAF9-CC0E9942DEB5}" srcOrd="2" destOrd="0" presId="urn:microsoft.com/office/officeart/2009/3/layout/StepUpProcess"/>
    <dgm:cxn modelId="{3D55DEC0-8CF5-4E8E-8A3E-D0A99BB6C67E}" type="presParOf" srcId="{171CACD8-BD9A-4C0E-9149-CE93A501A40B}" destId="{71205373-FC86-4014-9BC4-EEF93F4F015B}" srcOrd="1" destOrd="0" presId="urn:microsoft.com/office/officeart/2009/3/layout/StepUpProcess"/>
    <dgm:cxn modelId="{B618AD5C-E051-41CC-9E59-7BD654468191}" type="presParOf" srcId="{71205373-FC86-4014-9BC4-EEF93F4F015B}" destId="{B84D9142-AE4A-4431-A858-ECC3A4DDB84D}" srcOrd="0" destOrd="0" presId="urn:microsoft.com/office/officeart/2009/3/layout/StepUpProcess"/>
    <dgm:cxn modelId="{00621EE2-07FB-4D11-96A5-858F20483448}" type="presParOf" srcId="{171CACD8-BD9A-4C0E-9149-CE93A501A40B}" destId="{C57EB255-8842-438D-BFAA-F44EC78FF532}" srcOrd="2" destOrd="0" presId="urn:microsoft.com/office/officeart/2009/3/layout/StepUpProcess"/>
    <dgm:cxn modelId="{C97E9885-9B28-44AB-82E1-DB921E5438E5}" type="presParOf" srcId="{C57EB255-8842-438D-BFAA-F44EC78FF532}" destId="{1646ECE2-833A-44C5-AF46-572E80EF6218}" srcOrd="0" destOrd="0" presId="urn:microsoft.com/office/officeart/2009/3/layout/StepUpProcess"/>
    <dgm:cxn modelId="{0E1175BC-6569-4A6F-B851-F48D4F7FB032}" type="presParOf" srcId="{C57EB255-8842-438D-BFAA-F44EC78FF532}" destId="{A8C3E52C-E05C-4573-B8CA-47DF3C246EAF}" srcOrd="1" destOrd="0" presId="urn:microsoft.com/office/officeart/2009/3/layout/StepUpProcess"/>
    <dgm:cxn modelId="{08CA15C4-5A39-430D-980E-0A1F1D9F3148}" type="presParOf" srcId="{C57EB255-8842-438D-BFAA-F44EC78FF532}" destId="{E7E938EA-780A-4084-BBBB-DC1CE04F3F90}" srcOrd="2" destOrd="0" presId="urn:microsoft.com/office/officeart/2009/3/layout/StepUpProcess"/>
    <dgm:cxn modelId="{1BB4B13E-4BAD-4930-AC85-51C3587A464B}" type="presParOf" srcId="{171CACD8-BD9A-4C0E-9149-CE93A501A40B}" destId="{B7F75B53-D833-4496-A438-80A25B62F817}" srcOrd="3" destOrd="0" presId="urn:microsoft.com/office/officeart/2009/3/layout/StepUpProcess"/>
    <dgm:cxn modelId="{E49C9AC9-F29D-46D7-9A14-2D2AA4E60CA0}" type="presParOf" srcId="{B7F75B53-D833-4496-A438-80A25B62F817}" destId="{D5F74B57-D0A8-4BB6-A529-96888B239068}" srcOrd="0" destOrd="0" presId="urn:microsoft.com/office/officeart/2009/3/layout/StepUpProcess"/>
    <dgm:cxn modelId="{A794F90F-AA25-4421-AF3A-8717B8490B22}" type="presParOf" srcId="{171CACD8-BD9A-4C0E-9149-CE93A501A40B}" destId="{FE97D8AD-DBEA-4130-8FE1-97E558E078F0}" srcOrd="4" destOrd="0" presId="urn:microsoft.com/office/officeart/2009/3/layout/StepUpProcess"/>
    <dgm:cxn modelId="{C8B0E8E3-A401-444A-AFF3-F39470C10169}" type="presParOf" srcId="{FE97D8AD-DBEA-4130-8FE1-97E558E078F0}" destId="{C44F1552-DEF3-43E4-9AA0-A024D3086A85}" srcOrd="0" destOrd="0" presId="urn:microsoft.com/office/officeart/2009/3/layout/StepUpProcess"/>
    <dgm:cxn modelId="{FAD38126-10D4-4376-87F3-8919887D7D9E}" type="presParOf" srcId="{FE97D8AD-DBEA-4130-8FE1-97E558E078F0}" destId="{56A2568F-1328-4D8B-9ABE-5C6A6337F149}" srcOrd="1" destOrd="0" presId="urn:microsoft.com/office/officeart/2009/3/layout/StepUpProcess"/>
    <dgm:cxn modelId="{73C19992-1CB3-4BAC-BF0A-5E0E2D05A2E2}" type="presParOf" srcId="{FE97D8AD-DBEA-4130-8FE1-97E558E078F0}" destId="{551BC2FF-4B87-48DB-93DD-09EC26E344F7}" srcOrd="2" destOrd="0" presId="urn:microsoft.com/office/officeart/2009/3/layout/StepUpProcess"/>
    <dgm:cxn modelId="{56E167B0-F8F4-4F94-AB13-62D607079CA7}" type="presParOf" srcId="{171CACD8-BD9A-4C0E-9149-CE93A501A40B}" destId="{417919F4-1C6E-4165-B7B4-F5E44CDEC5A9}" srcOrd="5" destOrd="0" presId="urn:microsoft.com/office/officeart/2009/3/layout/StepUpProcess"/>
    <dgm:cxn modelId="{51A4D1B4-2EB2-4CD4-A04B-34B419A907C1}" type="presParOf" srcId="{417919F4-1C6E-4165-B7B4-F5E44CDEC5A9}" destId="{7960E576-375A-44CA-B1D7-D6851B97FC94}" srcOrd="0" destOrd="0" presId="urn:microsoft.com/office/officeart/2009/3/layout/StepUpProcess"/>
    <dgm:cxn modelId="{D1C7DE7E-E4DC-407B-A0D3-65F5FAD9689E}" type="presParOf" srcId="{171CACD8-BD9A-4C0E-9149-CE93A501A40B}" destId="{B8243C92-5C4C-41F8-96C1-922E0AE51DCA}" srcOrd="6" destOrd="0" presId="urn:microsoft.com/office/officeart/2009/3/layout/StepUpProcess"/>
    <dgm:cxn modelId="{5B4191E1-4B1E-46AD-A51C-7349A84A9EE9}" type="presParOf" srcId="{B8243C92-5C4C-41F8-96C1-922E0AE51DCA}" destId="{F528369E-D8B5-4CF7-BC63-D818B1DA6E1A}" srcOrd="0" destOrd="0" presId="urn:microsoft.com/office/officeart/2009/3/layout/StepUpProcess"/>
    <dgm:cxn modelId="{EAD62CDD-6E53-4BB3-B5B9-21CF81FD240E}" type="presParOf" srcId="{B8243C92-5C4C-41F8-96C1-922E0AE51DCA}" destId="{3DDF43F8-97DE-4635-9CCA-BD531DC3796A}" srcOrd="1" destOrd="0" presId="urn:microsoft.com/office/officeart/2009/3/layout/StepUpProcess"/>
    <dgm:cxn modelId="{34D3AFAB-B79E-4B9A-B223-5FC05B5BE9EE}" type="presParOf" srcId="{B8243C92-5C4C-41F8-96C1-922E0AE51DCA}" destId="{E2C3187D-674B-473B-BD51-E41A6C1D7356}" srcOrd="2" destOrd="0" presId="urn:microsoft.com/office/officeart/2009/3/layout/StepUpProcess"/>
    <dgm:cxn modelId="{C9CCA3A2-0CF9-4727-9B8C-07C99A0935E8}" type="presParOf" srcId="{171CACD8-BD9A-4C0E-9149-CE93A501A40B}" destId="{8A87E36E-6DBF-4144-B6B1-F0F75C4D8435}" srcOrd="7" destOrd="0" presId="urn:microsoft.com/office/officeart/2009/3/layout/StepUpProcess"/>
    <dgm:cxn modelId="{3CABF0A4-42DA-45F3-B8DA-1EC5C3F48507}" type="presParOf" srcId="{8A87E36E-6DBF-4144-B6B1-F0F75C4D8435}" destId="{3FF2C0A3-6B40-4BD1-94F9-84C7C172F7D9}" srcOrd="0" destOrd="0" presId="urn:microsoft.com/office/officeart/2009/3/layout/StepUpProcess"/>
    <dgm:cxn modelId="{7DAF6609-CF69-4EB6-B37B-BC4F66A9445C}" type="presParOf" srcId="{171CACD8-BD9A-4C0E-9149-CE93A501A40B}" destId="{A343A53A-EF1C-41E5-8CA0-2D36AE788BB6}" srcOrd="8" destOrd="0" presId="urn:microsoft.com/office/officeart/2009/3/layout/StepUpProcess"/>
    <dgm:cxn modelId="{B42F547A-E206-4432-BC95-086DB92FA9B3}" type="presParOf" srcId="{A343A53A-EF1C-41E5-8CA0-2D36AE788BB6}" destId="{D72B2AE0-BB00-4613-B269-2FF0FAB5652C}" srcOrd="0" destOrd="0" presId="urn:microsoft.com/office/officeart/2009/3/layout/StepUpProcess"/>
    <dgm:cxn modelId="{0F8DEAFD-BD06-4CDF-BF0D-6614263D7BEC}" type="presParOf" srcId="{A343A53A-EF1C-41E5-8CA0-2D36AE788BB6}" destId="{47ABED0D-0626-42F1-B515-A5D1EE0A5FB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76DE8-CA4C-4567-8136-BA2100E29CBB}">
      <dsp:nvSpPr>
        <dsp:cNvPr id="0" name=""/>
        <dsp:cNvSpPr/>
      </dsp:nvSpPr>
      <dsp:spPr>
        <a:xfrm>
          <a:off x="2879336" y="564"/>
          <a:ext cx="7160591" cy="22010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>
              <a:solidFill>
                <a:srgbClr val="005C68"/>
              </a:solidFill>
            </a:rPr>
            <a:t>Показатели экономического развития государства, региона, муниципалитета.</a:t>
          </a:r>
          <a:endParaRPr lang="ru-RU" sz="1900" b="1" kern="1200" dirty="0">
            <a:solidFill>
              <a:srgbClr val="005C68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b="1" kern="1200" dirty="0">
            <a:solidFill>
              <a:srgbClr val="005C68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>
              <a:solidFill>
                <a:srgbClr val="005C68"/>
              </a:solidFill>
            </a:rPr>
            <a:t>Состояние рынка труда, нормативное регулирование (в первую очередь трудовое и отраслевое).</a:t>
          </a:r>
          <a:endParaRPr lang="ru-RU" sz="1900" b="1" kern="1200" dirty="0">
            <a:solidFill>
              <a:srgbClr val="005C68"/>
            </a:solidFill>
          </a:endParaRPr>
        </a:p>
      </dsp:txBody>
      <dsp:txXfrm>
        <a:off x="2879336" y="275693"/>
        <a:ext cx="6335204" cy="1650775"/>
      </dsp:txXfrm>
    </dsp:sp>
    <dsp:sp modelId="{68111135-E888-4CF7-A224-05FDE4C5C279}">
      <dsp:nvSpPr>
        <dsp:cNvPr id="0" name=""/>
        <dsp:cNvSpPr/>
      </dsp:nvSpPr>
      <dsp:spPr>
        <a:xfrm>
          <a:off x="544" y="564"/>
          <a:ext cx="2878791" cy="22010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Внешние </a:t>
          </a:r>
          <a:endParaRPr lang="ru-RU" sz="3200" b="1" kern="1200" dirty="0"/>
        </a:p>
      </dsp:txBody>
      <dsp:txXfrm>
        <a:off x="107990" y="108010"/>
        <a:ext cx="2663899" cy="1986141"/>
      </dsp:txXfrm>
    </dsp:sp>
    <dsp:sp modelId="{C3110ECD-F656-49F1-9ADA-D9F08BD95B9A}">
      <dsp:nvSpPr>
        <dsp:cNvPr id="0" name=""/>
        <dsp:cNvSpPr/>
      </dsp:nvSpPr>
      <dsp:spPr>
        <a:xfrm>
          <a:off x="4016188" y="2421701"/>
          <a:ext cx="6024283" cy="22010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>
              <a:solidFill>
                <a:srgbClr val="005C68"/>
              </a:solidFill>
            </a:rPr>
            <a:t>Материально-техническое состояние организации.</a:t>
          </a:r>
          <a:endParaRPr lang="ru-RU" sz="1900" b="1" kern="1200" dirty="0">
            <a:solidFill>
              <a:srgbClr val="005C68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>
              <a:solidFill>
                <a:srgbClr val="005C68"/>
              </a:solidFill>
            </a:rPr>
            <a:t>Организационная культура, стиль управления.</a:t>
          </a:r>
          <a:endParaRPr lang="ru-RU" sz="1900" b="1" kern="1200" dirty="0">
            <a:solidFill>
              <a:srgbClr val="005C68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>
              <a:solidFill>
                <a:srgbClr val="005C68"/>
              </a:solidFill>
            </a:rPr>
            <a:t>квалификация работников, их мотивация и стимулирование, законодательство) и т.д.</a:t>
          </a:r>
          <a:endParaRPr lang="ru-RU" sz="1900" b="1" kern="1200" dirty="0">
            <a:solidFill>
              <a:srgbClr val="005C68"/>
            </a:solidFill>
          </a:endParaRPr>
        </a:p>
      </dsp:txBody>
      <dsp:txXfrm>
        <a:off x="4016188" y="2696830"/>
        <a:ext cx="5198896" cy="1650775"/>
      </dsp:txXfrm>
    </dsp:sp>
    <dsp:sp modelId="{1F74CEF1-7F48-4287-BD5C-8320C1579769}">
      <dsp:nvSpPr>
        <dsp:cNvPr id="0" name=""/>
        <dsp:cNvSpPr/>
      </dsp:nvSpPr>
      <dsp:spPr>
        <a:xfrm>
          <a:off x="0" y="2421701"/>
          <a:ext cx="4016188" cy="22010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Внутренние</a:t>
          </a:r>
          <a:r>
            <a:rPr lang="ru-RU" sz="3200" b="1" kern="1200" dirty="0" smtClean="0"/>
            <a:t> </a:t>
          </a:r>
          <a:endParaRPr lang="ru-RU" sz="3200" b="1" kern="1200" dirty="0"/>
        </a:p>
      </dsp:txBody>
      <dsp:txXfrm>
        <a:off x="107446" y="2529147"/>
        <a:ext cx="3801296" cy="19861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6092C-84C8-406E-9C31-6E993557D476}">
      <dsp:nvSpPr>
        <dsp:cNvPr id="0" name=""/>
        <dsp:cNvSpPr/>
      </dsp:nvSpPr>
      <dsp:spPr>
        <a:xfrm>
          <a:off x="0" y="18048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66F6B-CD5A-43DB-A808-198C0B817597}">
      <dsp:nvSpPr>
        <dsp:cNvPr id="0" name=""/>
        <dsp:cNvSpPr/>
      </dsp:nvSpPr>
      <dsp:spPr>
        <a:xfrm>
          <a:off x="471326" y="1812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Динамика индивидуальных образовательных результатов</a:t>
          </a:r>
          <a:endParaRPr lang="ru-RU" sz="1200" kern="1200" dirty="0"/>
        </a:p>
      </dsp:txBody>
      <dsp:txXfrm>
        <a:off x="487178" y="33975"/>
        <a:ext cx="6566863" cy="293016"/>
      </dsp:txXfrm>
    </dsp:sp>
    <dsp:sp modelId="{C2412EF8-9C60-47E8-B367-A89CCD316812}">
      <dsp:nvSpPr>
        <dsp:cNvPr id="0" name=""/>
        <dsp:cNvSpPr/>
      </dsp:nvSpPr>
      <dsp:spPr>
        <a:xfrm>
          <a:off x="0" y="67944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CEB7F-EFF2-487A-BE2A-BA3035C53FE1}">
      <dsp:nvSpPr>
        <dsp:cNvPr id="0" name=""/>
        <dsp:cNvSpPr/>
      </dsp:nvSpPr>
      <dsp:spPr>
        <a:xfrm>
          <a:off x="471326" y="51708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Результативность участия в олимпиадах </a:t>
          </a:r>
          <a:endParaRPr lang="ru-RU" sz="1200" kern="1200" dirty="0"/>
        </a:p>
      </dsp:txBody>
      <dsp:txXfrm>
        <a:off x="487178" y="532935"/>
        <a:ext cx="6566863" cy="293016"/>
      </dsp:txXfrm>
    </dsp:sp>
    <dsp:sp modelId="{67A64E9F-D502-42D4-B01C-624A819E501F}">
      <dsp:nvSpPr>
        <dsp:cNvPr id="0" name=""/>
        <dsp:cNvSpPr/>
      </dsp:nvSpPr>
      <dsp:spPr>
        <a:xfrm>
          <a:off x="0" y="117840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26689C-49E1-493F-AECE-5232D4382B74}">
      <dsp:nvSpPr>
        <dsp:cNvPr id="0" name=""/>
        <dsp:cNvSpPr/>
      </dsp:nvSpPr>
      <dsp:spPr>
        <a:xfrm>
          <a:off x="471326" y="101604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Внеклассная и внеурочная деятельность по предмету</a:t>
          </a:r>
          <a:endParaRPr lang="ru-RU" sz="1200" kern="1200" dirty="0"/>
        </a:p>
      </dsp:txBody>
      <dsp:txXfrm>
        <a:off x="487178" y="1031895"/>
        <a:ext cx="6566863" cy="293016"/>
      </dsp:txXfrm>
    </dsp:sp>
    <dsp:sp modelId="{CE68FC45-AC5F-4ECE-96EF-561198829C04}">
      <dsp:nvSpPr>
        <dsp:cNvPr id="0" name=""/>
        <dsp:cNvSpPr/>
      </dsp:nvSpPr>
      <dsp:spPr>
        <a:xfrm>
          <a:off x="0" y="167736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FBFC0-11C5-4CC8-B7CB-93F63EF64A5F}">
      <dsp:nvSpPr>
        <dsp:cNvPr id="0" name=""/>
        <dsp:cNvSpPr/>
      </dsp:nvSpPr>
      <dsp:spPr>
        <a:xfrm>
          <a:off x="471326" y="151500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Коммуникативная компетентность учителя (методическая работа и распространение передового опыта)</a:t>
          </a:r>
          <a:endParaRPr lang="ru-RU" sz="1200" kern="1200" dirty="0"/>
        </a:p>
      </dsp:txBody>
      <dsp:txXfrm>
        <a:off x="487178" y="1530855"/>
        <a:ext cx="6566863" cy="293016"/>
      </dsp:txXfrm>
    </dsp:sp>
    <dsp:sp modelId="{4B02FA3F-2F34-4220-A531-42E5FE219C2B}">
      <dsp:nvSpPr>
        <dsp:cNvPr id="0" name=""/>
        <dsp:cNvSpPr/>
      </dsp:nvSpPr>
      <dsp:spPr>
        <a:xfrm>
          <a:off x="0" y="217632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616C8-90A9-4081-9E20-B2BB1340D241}">
      <dsp:nvSpPr>
        <dsp:cNvPr id="0" name=""/>
        <dsp:cNvSpPr/>
      </dsp:nvSpPr>
      <dsp:spPr>
        <a:xfrm>
          <a:off x="471326" y="201396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Реализация ФГОС</a:t>
          </a:r>
          <a:endParaRPr lang="ru-RU" sz="1200" kern="1200" dirty="0"/>
        </a:p>
      </dsp:txBody>
      <dsp:txXfrm>
        <a:off x="487178" y="2029815"/>
        <a:ext cx="6566863" cy="293016"/>
      </dsp:txXfrm>
    </dsp:sp>
    <dsp:sp modelId="{27C01723-3080-42F7-8986-E56FB35DCB33}">
      <dsp:nvSpPr>
        <dsp:cNvPr id="0" name=""/>
        <dsp:cNvSpPr/>
      </dsp:nvSpPr>
      <dsp:spPr>
        <a:xfrm>
          <a:off x="0" y="267528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48E33-E79E-43B7-851A-77470BFBBA9F}">
      <dsp:nvSpPr>
        <dsp:cNvPr id="0" name=""/>
        <dsp:cNvSpPr/>
      </dsp:nvSpPr>
      <dsp:spPr>
        <a:xfrm>
          <a:off x="471326" y="251292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Ведение электронной документации и ИКТ-компетентность</a:t>
          </a:r>
          <a:endParaRPr lang="ru-RU" sz="1200" kern="1200" dirty="0"/>
        </a:p>
      </dsp:txBody>
      <dsp:txXfrm>
        <a:off x="487178" y="2528775"/>
        <a:ext cx="6566863" cy="293016"/>
      </dsp:txXfrm>
    </dsp:sp>
    <dsp:sp modelId="{57CF04DF-22DD-44ED-9817-0D94AADB5FD2}">
      <dsp:nvSpPr>
        <dsp:cNvPr id="0" name=""/>
        <dsp:cNvSpPr/>
      </dsp:nvSpPr>
      <dsp:spPr>
        <a:xfrm>
          <a:off x="0" y="317424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4104C0-5546-4017-95E5-B1528C15CF62}">
      <dsp:nvSpPr>
        <dsp:cNvPr id="0" name=""/>
        <dsp:cNvSpPr/>
      </dsp:nvSpPr>
      <dsp:spPr>
        <a:xfrm>
          <a:off x="471326" y="301188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Реализация программ развития учреждения</a:t>
          </a:r>
          <a:endParaRPr lang="ru-RU" sz="1200" kern="1200" dirty="0"/>
        </a:p>
      </dsp:txBody>
      <dsp:txXfrm>
        <a:off x="487178" y="3027735"/>
        <a:ext cx="6566863" cy="293016"/>
      </dsp:txXfrm>
    </dsp:sp>
    <dsp:sp modelId="{534A25E3-FF6D-4D9B-B125-CFED9E89A4D5}">
      <dsp:nvSpPr>
        <dsp:cNvPr id="0" name=""/>
        <dsp:cNvSpPr/>
      </dsp:nvSpPr>
      <dsp:spPr>
        <a:xfrm>
          <a:off x="0" y="367320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33EA7-8730-4CD2-B495-3DE2D7D6997B}">
      <dsp:nvSpPr>
        <dsp:cNvPr id="0" name=""/>
        <dsp:cNvSpPr/>
      </dsp:nvSpPr>
      <dsp:spPr>
        <a:xfrm>
          <a:off x="471326" y="351084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Создание элементов образовательной инфраструктуры</a:t>
          </a:r>
          <a:endParaRPr lang="ru-RU" sz="1200" kern="1200" dirty="0"/>
        </a:p>
      </dsp:txBody>
      <dsp:txXfrm>
        <a:off x="487178" y="3526695"/>
        <a:ext cx="6566863" cy="293016"/>
      </dsp:txXfrm>
    </dsp:sp>
    <dsp:sp modelId="{385F0500-3D4B-4572-9244-5F441F61F1FC}">
      <dsp:nvSpPr>
        <dsp:cNvPr id="0" name=""/>
        <dsp:cNvSpPr/>
      </dsp:nvSpPr>
      <dsp:spPr>
        <a:xfrm>
          <a:off x="0" y="417216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65DB4-8517-442E-A14E-C30D32F64D54}">
      <dsp:nvSpPr>
        <dsp:cNvPr id="0" name=""/>
        <dsp:cNvSpPr/>
      </dsp:nvSpPr>
      <dsp:spPr>
        <a:xfrm>
          <a:off x="471326" y="400980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Реализация программ по сохранению и укреплению здоровья обучающихся</a:t>
          </a:r>
          <a:endParaRPr lang="ru-RU" sz="1200" kern="1200" dirty="0"/>
        </a:p>
      </dsp:txBody>
      <dsp:txXfrm>
        <a:off x="487178" y="4025655"/>
        <a:ext cx="6566863" cy="293016"/>
      </dsp:txXfrm>
    </dsp:sp>
    <dsp:sp modelId="{483D5D2D-E14D-4152-A3E4-CF166ED3EC02}">
      <dsp:nvSpPr>
        <dsp:cNvPr id="0" name=""/>
        <dsp:cNvSpPr/>
      </dsp:nvSpPr>
      <dsp:spPr>
        <a:xfrm>
          <a:off x="0" y="4671123"/>
          <a:ext cx="942652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FF5AD-6178-48B5-BD33-F37D64925D46}">
      <dsp:nvSpPr>
        <dsp:cNvPr id="0" name=""/>
        <dsp:cNvSpPr/>
      </dsp:nvSpPr>
      <dsp:spPr>
        <a:xfrm>
          <a:off x="471326" y="4508763"/>
          <a:ext cx="6598567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9410" tIns="0" rIns="24941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Трудовая дисциплина</a:t>
          </a:r>
          <a:endParaRPr lang="ru-RU" sz="1200" kern="1200" dirty="0"/>
        </a:p>
      </dsp:txBody>
      <dsp:txXfrm>
        <a:off x="487178" y="4524615"/>
        <a:ext cx="6566863" cy="293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40379-FADD-4694-94EC-3B10D47DE613}">
      <dsp:nvSpPr>
        <dsp:cNvPr id="0" name=""/>
        <dsp:cNvSpPr/>
      </dsp:nvSpPr>
      <dsp:spPr>
        <a:xfrm>
          <a:off x="2811295" y="-172776"/>
          <a:ext cx="2471063" cy="16107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Учёт всех составляющих индивидуального вклада педагога при оценке и оплате труда</a:t>
          </a:r>
          <a:endParaRPr lang="ru-RU" sz="1800" kern="1200" dirty="0"/>
        </a:p>
      </dsp:txBody>
      <dsp:txXfrm>
        <a:off x="2889926" y="-94145"/>
        <a:ext cx="2313801" cy="1453510"/>
      </dsp:txXfrm>
    </dsp:sp>
    <dsp:sp modelId="{424E0ABE-761C-4002-821A-3B5936A8E736}">
      <dsp:nvSpPr>
        <dsp:cNvPr id="0" name=""/>
        <dsp:cNvSpPr/>
      </dsp:nvSpPr>
      <dsp:spPr>
        <a:xfrm>
          <a:off x="1736701" y="6326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552046" y="362225"/>
              </a:moveTo>
              <a:arcTo wR="2310126" hR="2310126" stAng="18151219" swAng="110890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ADCCD9-CB95-4CEA-8959-C4E509745E44}">
      <dsp:nvSpPr>
        <dsp:cNvPr id="0" name=""/>
        <dsp:cNvSpPr/>
      </dsp:nvSpPr>
      <dsp:spPr>
        <a:xfrm>
          <a:off x="4998504" y="1494879"/>
          <a:ext cx="2490767" cy="1467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Предоставление возможности участия в инновационной деятельности педагогам</a:t>
          </a:r>
          <a:endParaRPr lang="ru-RU" sz="1800" kern="1200" dirty="0"/>
        </a:p>
      </dsp:txBody>
      <dsp:txXfrm>
        <a:off x="5070165" y="1566540"/>
        <a:ext cx="2347445" cy="1324655"/>
      </dsp:txXfrm>
    </dsp:sp>
    <dsp:sp modelId="{9534F4D8-FA89-4E52-B28D-64F408BD8D50}">
      <dsp:nvSpPr>
        <dsp:cNvPr id="0" name=""/>
        <dsp:cNvSpPr/>
      </dsp:nvSpPr>
      <dsp:spPr>
        <a:xfrm>
          <a:off x="1766585" y="102364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591792" y="1948625"/>
              </a:moveTo>
              <a:arcTo wR="2310126" hR="2310126" stAng="21059824" swAng="14008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B0AE8B-6F8A-4012-B58A-866E79F0C043}">
      <dsp:nvSpPr>
        <dsp:cNvPr id="0" name=""/>
        <dsp:cNvSpPr/>
      </dsp:nvSpPr>
      <dsp:spPr>
        <a:xfrm>
          <a:off x="4451248" y="3915348"/>
          <a:ext cx="2659919" cy="1559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Развитие всех педагогов (обучение, конкурсы, проекты, взаимодействие педагогов и детей</a:t>
          </a:r>
          <a:endParaRPr lang="ru-RU" sz="1800" kern="1200" dirty="0"/>
        </a:p>
      </dsp:txBody>
      <dsp:txXfrm>
        <a:off x="4527379" y="3991479"/>
        <a:ext cx="2507657" cy="1407290"/>
      </dsp:txXfrm>
    </dsp:sp>
    <dsp:sp modelId="{8AEDFABB-C9AB-4173-840E-524EB011D7F0}">
      <dsp:nvSpPr>
        <dsp:cNvPr id="0" name=""/>
        <dsp:cNvSpPr/>
      </dsp:nvSpPr>
      <dsp:spPr>
        <a:xfrm>
          <a:off x="1750848" y="78784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692191" y="4588438"/>
              </a:moveTo>
              <a:arcTo wR="2310126" hR="2310126" stAng="4828816" swAng="122104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101C00-FC42-4FE4-B992-E37777695BF8}">
      <dsp:nvSpPr>
        <dsp:cNvPr id="0" name=""/>
        <dsp:cNvSpPr/>
      </dsp:nvSpPr>
      <dsp:spPr>
        <a:xfrm>
          <a:off x="898614" y="3861297"/>
          <a:ext cx="2720083" cy="1542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Равный доступ педагогов ко всем видам оплаты и стимулирования</a:t>
          </a:r>
          <a:endParaRPr lang="ru-RU" sz="1800" kern="1200" dirty="0"/>
        </a:p>
      </dsp:txBody>
      <dsp:txXfrm>
        <a:off x="973896" y="3936579"/>
        <a:ext cx="2569519" cy="1391587"/>
      </dsp:txXfrm>
    </dsp:sp>
    <dsp:sp modelId="{9508EC97-1E32-48C3-BBAE-72997DC74D56}">
      <dsp:nvSpPr>
        <dsp:cNvPr id="0" name=""/>
        <dsp:cNvSpPr/>
      </dsp:nvSpPr>
      <dsp:spPr>
        <a:xfrm>
          <a:off x="1706579" y="1036786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6035" y="2815850"/>
              </a:moveTo>
              <a:arcTo wR="2310126" hR="2310126" stAng="10041276" swAng="130319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A236F-DCD0-4741-A3BA-4E28BBDA7DA6}">
      <dsp:nvSpPr>
        <dsp:cNvPr id="0" name=""/>
        <dsp:cNvSpPr/>
      </dsp:nvSpPr>
      <dsp:spPr>
        <a:xfrm>
          <a:off x="638728" y="1483939"/>
          <a:ext cx="2422078" cy="14898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Участие лицея в жизнеобеспечении педагогов на всех этапах жизненного пути</a:t>
          </a:r>
          <a:endParaRPr lang="ru-RU" sz="1800" kern="1200" dirty="0"/>
        </a:p>
      </dsp:txBody>
      <dsp:txXfrm>
        <a:off x="711457" y="1556668"/>
        <a:ext cx="2276620" cy="1344397"/>
      </dsp:txXfrm>
    </dsp:sp>
    <dsp:sp modelId="{17EA4B25-3A4A-4297-A60B-009DA9768E2D}">
      <dsp:nvSpPr>
        <dsp:cNvPr id="0" name=""/>
        <dsp:cNvSpPr/>
      </dsp:nvSpPr>
      <dsp:spPr>
        <a:xfrm>
          <a:off x="1736701" y="6326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23571" y="845576"/>
              </a:moveTo>
              <a:arcTo wR="2310126" hR="2310126" stAng="13160616" swAng="108837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D91FF-DBD7-4420-A1DE-E0A7A2FCDBBE}">
      <dsp:nvSpPr>
        <dsp:cNvPr id="0" name=""/>
        <dsp:cNvSpPr/>
      </dsp:nvSpPr>
      <dsp:spPr>
        <a:xfrm rot="10800000">
          <a:off x="2148412" y="0"/>
          <a:ext cx="7094220" cy="11447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79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Материальное денежное стимулирование</a:t>
          </a:r>
          <a:endParaRPr lang="ru-RU" sz="3300" kern="1200" dirty="0"/>
        </a:p>
      </dsp:txBody>
      <dsp:txXfrm rot="10800000">
        <a:off x="2434593" y="0"/>
        <a:ext cx="6808039" cy="1144726"/>
      </dsp:txXfrm>
    </dsp:sp>
    <dsp:sp modelId="{59674E1C-AF07-4BAF-BDB0-232E15217DF6}">
      <dsp:nvSpPr>
        <dsp:cNvPr id="0" name=""/>
        <dsp:cNvSpPr/>
      </dsp:nvSpPr>
      <dsp:spPr>
        <a:xfrm>
          <a:off x="1500708" y="109"/>
          <a:ext cx="1144726" cy="114472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98A5B-B984-4D22-BA75-6B994009BAC0}">
      <dsp:nvSpPr>
        <dsp:cNvPr id="0" name=""/>
        <dsp:cNvSpPr/>
      </dsp:nvSpPr>
      <dsp:spPr>
        <a:xfrm rot="10800000">
          <a:off x="2073071" y="1472301"/>
          <a:ext cx="7094220" cy="11447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79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Материальное </a:t>
          </a:r>
          <a:r>
            <a:rPr lang="ru-RU" sz="3300" kern="1200" dirty="0" err="1" smtClean="0"/>
            <a:t>неденежное</a:t>
          </a:r>
          <a:r>
            <a:rPr lang="ru-RU" sz="3300" kern="1200" dirty="0" smtClean="0"/>
            <a:t> стимулирование</a:t>
          </a:r>
          <a:endParaRPr lang="ru-RU" sz="3300" kern="1200" dirty="0"/>
        </a:p>
      </dsp:txBody>
      <dsp:txXfrm rot="10800000">
        <a:off x="2359252" y="1472301"/>
        <a:ext cx="6808039" cy="1144726"/>
      </dsp:txXfrm>
    </dsp:sp>
    <dsp:sp modelId="{A1C94504-BDAB-43B7-9DB5-13FA2E5DACD4}">
      <dsp:nvSpPr>
        <dsp:cNvPr id="0" name=""/>
        <dsp:cNvSpPr/>
      </dsp:nvSpPr>
      <dsp:spPr>
        <a:xfrm>
          <a:off x="1500708" y="1472301"/>
          <a:ext cx="1144726" cy="114472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E9664-6713-4150-889C-083DDA5AC422}">
      <dsp:nvSpPr>
        <dsp:cNvPr id="0" name=""/>
        <dsp:cNvSpPr/>
      </dsp:nvSpPr>
      <dsp:spPr>
        <a:xfrm rot="10800000">
          <a:off x="2073071" y="2944493"/>
          <a:ext cx="7094220" cy="11447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79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Нематериальное стимулирование</a:t>
          </a:r>
          <a:endParaRPr lang="ru-RU" sz="3300" kern="1200" dirty="0"/>
        </a:p>
      </dsp:txBody>
      <dsp:txXfrm rot="10800000">
        <a:off x="2359252" y="2944493"/>
        <a:ext cx="6808039" cy="1144726"/>
      </dsp:txXfrm>
    </dsp:sp>
    <dsp:sp modelId="{75D952D6-DDE1-4567-9EEE-63260EC0C159}">
      <dsp:nvSpPr>
        <dsp:cNvPr id="0" name=""/>
        <dsp:cNvSpPr/>
      </dsp:nvSpPr>
      <dsp:spPr>
        <a:xfrm>
          <a:off x="1500708" y="2944493"/>
          <a:ext cx="1144726" cy="114472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BF859-2B81-4152-9CDB-B3942FA9CE33}">
      <dsp:nvSpPr>
        <dsp:cNvPr id="0" name=""/>
        <dsp:cNvSpPr/>
      </dsp:nvSpPr>
      <dsp:spPr>
        <a:xfrm>
          <a:off x="1188196" y="0"/>
          <a:ext cx="4437530" cy="443753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381B1-0C2A-4BA6-BE64-5ACD396CFA18}">
      <dsp:nvSpPr>
        <dsp:cNvPr id="0" name=""/>
        <dsp:cNvSpPr/>
      </dsp:nvSpPr>
      <dsp:spPr>
        <a:xfrm>
          <a:off x="3406961" y="446136"/>
          <a:ext cx="2884394" cy="525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Почетное звание «Заслуженный учитель Российской Федерации»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3432600" y="471775"/>
        <a:ext cx="2833116" cy="473945"/>
      </dsp:txXfrm>
    </dsp:sp>
    <dsp:sp modelId="{AD2A5BBF-56C4-48B4-83E5-F57415381A47}">
      <dsp:nvSpPr>
        <dsp:cNvPr id="0" name=""/>
        <dsp:cNvSpPr/>
      </dsp:nvSpPr>
      <dsp:spPr>
        <a:xfrm>
          <a:off x="3406961" y="1037012"/>
          <a:ext cx="2884394" cy="525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Нагрудный знак «Отличник народного просвещения»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3432600" y="1062651"/>
        <a:ext cx="2833116" cy="473945"/>
      </dsp:txXfrm>
    </dsp:sp>
    <dsp:sp modelId="{D5D7AEDC-C338-4358-BFA8-7106C06839FE}">
      <dsp:nvSpPr>
        <dsp:cNvPr id="0" name=""/>
        <dsp:cNvSpPr/>
      </dsp:nvSpPr>
      <dsp:spPr>
        <a:xfrm>
          <a:off x="3406961" y="1627888"/>
          <a:ext cx="2884394" cy="525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Нагрудный знак «Почетный работник общего образования Российской Федерации»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3432600" y="1653527"/>
        <a:ext cx="2833116" cy="473945"/>
      </dsp:txXfrm>
    </dsp:sp>
    <dsp:sp modelId="{4BDEB03D-EE01-41EA-8FAF-6F86AAD89079}">
      <dsp:nvSpPr>
        <dsp:cNvPr id="0" name=""/>
        <dsp:cNvSpPr/>
      </dsp:nvSpPr>
      <dsp:spPr>
        <a:xfrm>
          <a:off x="3406961" y="2218764"/>
          <a:ext cx="2884394" cy="525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Почетная грамота Министерства образования и науки Российской Федерации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3432600" y="2244403"/>
        <a:ext cx="2833116" cy="473945"/>
      </dsp:txXfrm>
    </dsp:sp>
    <dsp:sp modelId="{3F09CAE2-DA2C-4C12-B7BD-504A3C21AB96}">
      <dsp:nvSpPr>
        <dsp:cNvPr id="0" name=""/>
        <dsp:cNvSpPr/>
      </dsp:nvSpPr>
      <dsp:spPr>
        <a:xfrm>
          <a:off x="3406961" y="2809641"/>
          <a:ext cx="2884394" cy="525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Почетное звание "Заслуженный работник образования Хабаровского края".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3432600" y="2835280"/>
        <a:ext cx="2833116" cy="473945"/>
      </dsp:txXfrm>
    </dsp:sp>
    <dsp:sp modelId="{9366F067-5780-4FA0-8939-252111C3746B}">
      <dsp:nvSpPr>
        <dsp:cNvPr id="0" name=""/>
        <dsp:cNvSpPr/>
      </dsp:nvSpPr>
      <dsp:spPr>
        <a:xfrm>
          <a:off x="3406961" y="3400517"/>
          <a:ext cx="2884394" cy="525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C00000"/>
              </a:solidFill>
            </a:rPr>
            <a:t>Памятный знак «За вклад в образование» Администрация г. Хабаровска</a:t>
          </a:r>
          <a:endParaRPr lang="ru-RU" sz="1000" b="1" kern="1200" dirty="0">
            <a:solidFill>
              <a:srgbClr val="C00000"/>
            </a:solidFill>
          </a:endParaRPr>
        </a:p>
      </dsp:txBody>
      <dsp:txXfrm>
        <a:off x="3432600" y="3426156"/>
        <a:ext cx="2833116" cy="4739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9B3A3-3124-41A9-AD87-2B95C094E873}">
      <dsp:nvSpPr>
        <dsp:cNvPr id="0" name=""/>
        <dsp:cNvSpPr/>
      </dsp:nvSpPr>
      <dsp:spPr>
        <a:xfrm rot="5400000">
          <a:off x="411421" y="1900872"/>
          <a:ext cx="1218261" cy="202715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4F44D-CA9A-46FD-977C-1391FB2B49C5}">
      <dsp:nvSpPr>
        <dsp:cNvPr id="0" name=""/>
        <dsp:cNvSpPr/>
      </dsp:nvSpPr>
      <dsp:spPr>
        <a:xfrm>
          <a:off x="208063" y="2533857"/>
          <a:ext cx="1830131" cy="160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подбор</a:t>
          </a: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208063" y="2533857"/>
        <a:ext cx="1830131" cy="1604217"/>
      </dsp:txXfrm>
    </dsp:sp>
    <dsp:sp modelId="{6EA43643-1277-43CA-BAF9-CC0E9942DEB5}">
      <dsp:nvSpPr>
        <dsp:cNvPr id="0" name=""/>
        <dsp:cNvSpPr/>
      </dsp:nvSpPr>
      <dsp:spPr>
        <a:xfrm>
          <a:off x="1692886" y="1778931"/>
          <a:ext cx="345307" cy="3453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6ECE2-833A-44C5-AF46-572E80EF6218}">
      <dsp:nvSpPr>
        <dsp:cNvPr id="0" name=""/>
        <dsp:cNvSpPr/>
      </dsp:nvSpPr>
      <dsp:spPr>
        <a:xfrm rot="5400000">
          <a:off x="2651859" y="1373774"/>
          <a:ext cx="1218261" cy="2027159"/>
        </a:xfrm>
        <a:prstGeom prst="corner">
          <a:avLst>
            <a:gd name="adj1" fmla="val 16120"/>
            <a:gd name="adj2" fmla="val 16110"/>
          </a:avLst>
        </a:prstGeom>
        <a:solidFill>
          <a:srgbClr val="D6D73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3E52C-E05C-4573-B8CA-47DF3C246EAF}">
      <dsp:nvSpPr>
        <dsp:cNvPr id="0" name=""/>
        <dsp:cNvSpPr/>
      </dsp:nvSpPr>
      <dsp:spPr>
        <a:xfrm>
          <a:off x="2448501" y="1979458"/>
          <a:ext cx="1830131" cy="160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адаптация</a:t>
          </a: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2448501" y="1979458"/>
        <a:ext cx="1830131" cy="1604217"/>
      </dsp:txXfrm>
    </dsp:sp>
    <dsp:sp modelId="{E7E938EA-780A-4084-BBBB-DC1CE04F3F90}">
      <dsp:nvSpPr>
        <dsp:cNvPr id="0" name=""/>
        <dsp:cNvSpPr/>
      </dsp:nvSpPr>
      <dsp:spPr>
        <a:xfrm>
          <a:off x="3933324" y="1224533"/>
          <a:ext cx="345307" cy="3453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F1552-DEF3-43E4-9AA0-A024D3086A85}">
      <dsp:nvSpPr>
        <dsp:cNvPr id="0" name=""/>
        <dsp:cNvSpPr/>
      </dsp:nvSpPr>
      <dsp:spPr>
        <a:xfrm rot="5400000">
          <a:off x="4892297" y="819376"/>
          <a:ext cx="1218261" cy="202715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2568F-1328-4D8B-9ABE-5C6A6337F149}">
      <dsp:nvSpPr>
        <dsp:cNvPr id="0" name=""/>
        <dsp:cNvSpPr/>
      </dsp:nvSpPr>
      <dsp:spPr>
        <a:xfrm>
          <a:off x="4688939" y="1425060"/>
          <a:ext cx="1830131" cy="160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мотивация</a:t>
          </a: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4688939" y="1425060"/>
        <a:ext cx="1830131" cy="1604217"/>
      </dsp:txXfrm>
    </dsp:sp>
    <dsp:sp modelId="{551BC2FF-4B87-48DB-93DD-09EC26E344F7}">
      <dsp:nvSpPr>
        <dsp:cNvPr id="0" name=""/>
        <dsp:cNvSpPr/>
      </dsp:nvSpPr>
      <dsp:spPr>
        <a:xfrm>
          <a:off x="6173762" y="670134"/>
          <a:ext cx="345307" cy="3453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8369E-D8B5-4CF7-BC63-D818B1DA6E1A}">
      <dsp:nvSpPr>
        <dsp:cNvPr id="0" name=""/>
        <dsp:cNvSpPr/>
      </dsp:nvSpPr>
      <dsp:spPr>
        <a:xfrm rot="5400000">
          <a:off x="7132735" y="264977"/>
          <a:ext cx="1218261" cy="202715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F43F8-97DE-4635-9CCA-BD531DC3796A}">
      <dsp:nvSpPr>
        <dsp:cNvPr id="0" name=""/>
        <dsp:cNvSpPr/>
      </dsp:nvSpPr>
      <dsp:spPr>
        <a:xfrm>
          <a:off x="6929377" y="870661"/>
          <a:ext cx="1830131" cy="160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оценка</a:t>
          </a:r>
          <a:b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</a:b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6929377" y="870661"/>
        <a:ext cx="1830131" cy="1604217"/>
      </dsp:txXfrm>
    </dsp:sp>
    <dsp:sp modelId="{E2C3187D-674B-473B-BD51-E41A6C1D7356}">
      <dsp:nvSpPr>
        <dsp:cNvPr id="0" name=""/>
        <dsp:cNvSpPr/>
      </dsp:nvSpPr>
      <dsp:spPr>
        <a:xfrm>
          <a:off x="8414200" y="115735"/>
          <a:ext cx="345307" cy="3453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B2AE0-BB00-4613-B269-2FF0FAB5652C}">
      <dsp:nvSpPr>
        <dsp:cNvPr id="0" name=""/>
        <dsp:cNvSpPr/>
      </dsp:nvSpPr>
      <dsp:spPr>
        <a:xfrm rot="5400000">
          <a:off x="9373173" y="-289420"/>
          <a:ext cx="1218261" cy="2027159"/>
        </a:xfrm>
        <a:prstGeom prst="corner">
          <a:avLst>
            <a:gd name="adj1" fmla="val 16120"/>
            <a:gd name="adj2" fmla="val 16110"/>
          </a:avLst>
        </a:prstGeom>
        <a:solidFill>
          <a:srgbClr val="FFC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BED0D-0626-42F1-B515-A5D1EE0A5FB2}">
      <dsp:nvSpPr>
        <dsp:cNvPr id="0" name=""/>
        <dsp:cNvSpPr/>
      </dsp:nvSpPr>
      <dsp:spPr>
        <a:xfrm>
          <a:off x="9169815" y="316263"/>
          <a:ext cx="1830131" cy="160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</a:rPr>
            <a:t>развитие</a:t>
          </a:r>
          <a:r>
            <a:rPr lang="ru-RU" sz="2400" b="1" kern="1200" dirty="0">
              <a:solidFill>
                <a:schemeClr val="accent5">
                  <a:lumMod val="75000"/>
                </a:schemeClr>
              </a:solidFill>
            </a:rPr>
            <a:t/>
          </a:r>
          <a:br>
            <a:rPr lang="ru-RU" sz="2400" b="1" kern="1200" dirty="0">
              <a:solidFill>
                <a:schemeClr val="accent5">
                  <a:lumMod val="75000"/>
                </a:schemeClr>
              </a:solidFill>
            </a:rPr>
          </a:br>
          <a:endParaRPr lang="ru-RU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9169815" y="316263"/>
        <a:ext cx="1830131" cy="1604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4924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206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417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7964CB-E75A-4A03-88D3-6A48EF650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012" y="2766219"/>
            <a:ext cx="6220101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Insert title here</a:t>
            </a:r>
          </a:p>
        </p:txBody>
      </p:sp>
      <p:pic>
        <p:nvPicPr>
          <p:cNvPr id="6" name="Picture Placeholder 9" descr="Bright, colorful geometric pattern ">
            <a:extLst>
              <a:ext uri="{FF2B5EF4-FFF2-40B4-BE49-F238E27FC236}">
                <a16:creationId xmlns:a16="http://schemas.microsoft.com/office/drawing/2014/main" id="{47BA4775-9232-44C1-8851-04B675311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" r="24"/>
          <a:stretch/>
        </p:blipFill>
        <p:spPr>
          <a:xfrm>
            <a:off x="-9236" y="0"/>
            <a:ext cx="4749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3" descr="Bright, colorful geometric pattern ">
            <a:extLst>
              <a:ext uri="{FF2B5EF4-FFF2-40B4-BE49-F238E27FC236}">
                <a16:creationId xmlns:a16="http://schemas.microsoft.com/office/drawing/2014/main" id="{0E92939E-CAD0-4B0D-A39F-10B9B25E1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0984-0C1B-4A07-8E58-154204EBFD6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9F1E5-93CB-4532-AA2F-2D1E6EBD5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38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5" descr="Bright, colorful geometric pattern ">
            <a:extLst>
              <a:ext uri="{FF2B5EF4-FFF2-40B4-BE49-F238E27FC236}">
                <a16:creationId xmlns:a16="http://schemas.microsoft.com/office/drawing/2014/main" id="{D7C393D9-3916-4D61-9B6A-E1B16C079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913" y="0"/>
            <a:ext cx="476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 descr="Bright, colorful geometric pattern ">
            <a:extLst>
              <a:ext uri="{FF2B5EF4-FFF2-40B4-BE49-F238E27FC236}">
                <a16:creationId xmlns:a16="http://schemas.microsoft.com/office/drawing/2014/main" id="{69F80BBC-9ED9-4167-818A-EB3FAEE37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2408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780F473D-F2DF-4163-AB6E-F7327F60E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1158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7DC18506-6205-438F-AA5C-D337F9975FC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757381" y="2591662"/>
            <a:ext cx="10667999" cy="283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7" name="Picture Placeholder 20" descr="Bright, colorful geometric pattern ">
            <a:extLst>
              <a:ext uri="{FF2B5EF4-FFF2-40B4-BE49-F238E27FC236}">
                <a16:creationId xmlns:a16="http://schemas.microsoft.com/office/drawing/2014/main" id="{EB4660F5-5357-48E0-B5C6-3DECB6CB8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3" b="193"/>
          <a:stretch/>
        </p:blipFill>
        <p:spPr>
          <a:xfrm>
            <a:off x="0" y="5990252"/>
            <a:ext cx="12192000" cy="8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3" descr="Bright, colorful geometric pattern ">
            <a:extLst>
              <a:ext uri="{FF2B5EF4-FFF2-40B4-BE49-F238E27FC236}">
                <a16:creationId xmlns:a16="http://schemas.microsoft.com/office/drawing/2014/main" id="{2DB741D5-0593-4748-A4D3-EF1E436A1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F03C311-DDF4-44A3-9D51-D5FDC4A8E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927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:a16="http://schemas.microsoft.com/office/drawing/2014/main" id="{9FD563C5-3DFB-47DD-8A9E-30D8084590F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762001" y="2369129"/>
            <a:ext cx="10667998" cy="3343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9" name="Picture Placeholder 11" descr="Bright, colorful geometric pattern ">
            <a:extLst>
              <a:ext uri="{FF2B5EF4-FFF2-40B4-BE49-F238E27FC236}">
                <a16:creationId xmlns:a16="http://schemas.microsoft.com/office/drawing/2014/main" id="{1DB66C56-FBAE-47D3-9818-61368D74D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90" b="390"/>
          <a:stretch>
            <a:fillRect/>
          </a:stretch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2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>
              <a:lnSpc>
                <a:spcPct val="100000"/>
              </a:lnSpc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305541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2" name="Picture Placeholder 19" descr="Bright, colorful geometric pattern ">
            <a:extLst>
              <a:ext uri="{FF2B5EF4-FFF2-40B4-BE49-F238E27FC236}">
                <a16:creationId xmlns:a16="http://schemas.microsoft.com/office/drawing/2014/main" id="{C93F15CF-2105-4C28-85E9-BBA038332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6" b="436"/>
          <a:stretch/>
        </p:blipFill>
        <p:spPr>
          <a:xfrm>
            <a:off x="0" y="5980922"/>
            <a:ext cx="12192000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8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5" descr="Bright, colorful geometric pattern ">
            <a:extLst>
              <a:ext uri="{FF2B5EF4-FFF2-40B4-BE49-F238E27FC236}">
                <a16:creationId xmlns:a16="http://schemas.microsoft.com/office/drawing/2014/main" id="{9E2B3BF6-B5D6-4D6F-84C6-0EE24AC7C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6" name="Picture Placeholder 17" descr="Bright, colorful geometric pattern ">
            <a:extLst>
              <a:ext uri="{FF2B5EF4-FFF2-40B4-BE49-F238E27FC236}">
                <a16:creationId xmlns:a16="http://schemas.microsoft.com/office/drawing/2014/main" id="{9F278CC9-9968-40F5-B18F-B1D45BE36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0" b="390"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69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9" r:id="rId2"/>
    <p:sldLayoutId id="2147483700" r:id="rId3"/>
    <p:sldLayoutId id="2147483691" r:id="rId4"/>
    <p:sldLayoutId id="2147483701" r:id="rId5"/>
    <p:sldLayoutId id="2147483706" r:id="rId6"/>
    <p:sldLayoutId id="2147483702" r:id="rId7"/>
    <p:sldLayoutId id="2147483704" r:id="rId8"/>
    <p:sldLayoutId id="2147483690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D2DB031-9003-4F74-A88F-FE2A2ABAB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538" y="2187389"/>
            <a:ext cx="8909615" cy="1615938"/>
          </a:xfrm>
        </p:spPr>
        <p:txBody>
          <a:bodyPr anchor="ctr">
            <a:noAutofit/>
          </a:bodyPr>
          <a:lstStyle/>
          <a:p>
            <a:r>
              <a: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Управление кадровым </a:t>
            </a:r>
            <a:r>
              <a:rPr lang="ru-RU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потенциалом, </a:t>
            </a:r>
            <a:r>
              <a: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создание корпоративной культуры в </a:t>
            </a:r>
            <a:r>
              <a: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«</a:t>
            </a:r>
            <a:r>
              <a:rPr lang="ru-RU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Лицее </a:t>
            </a:r>
            <a:r>
              <a: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инновационных технологий</a:t>
            </a:r>
            <a:r>
              <a:rPr lang="ru-RU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».</a:t>
            </a:r>
            <a:r>
              <a: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en-US" altLang="en-US" sz="3600" dirty="0"/>
          </a:p>
        </p:txBody>
      </p:sp>
      <p:pic>
        <p:nvPicPr>
          <p:cNvPr id="4" name="Рисунок 3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153" y="26894"/>
            <a:ext cx="2832847" cy="2017059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32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381" y="204976"/>
            <a:ext cx="10591800" cy="646332"/>
          </a:xfrm>
        </p:spPr>
        <p:txBody>
          <a:bodyPr/>
          <a:lstStyle/>
          <a:p>
            <a:r>
              <a:rPr lang="ru-RU" sz="2400" dirty="0">
                <a:solidFill>
                  <a:srgbClr val="005C68"/>
                </a:solidFill>
              </a:rPr>
              <a:t>Оценка результатов работников через систему показателей, основанных на стратегических и тактических целях лицея. </a:t>
            </a:r>
            <a:r>
              <a:rPr lang="ru-RU" b="0" dirty="0">
                <a:solidFill>
                  <a:srgbClr val="005C68"/>
                </a:solidFill>
              </a:rPr>
              <a:t/>
            </a:r>
            <a:br>
              <a:rPr lang="ru-RU" b="0" dirty="0">
                <a:solidFill>
                  <a:srgbClr val="005C68"/>
                </a:solidFill>
              </a:rPr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ph type="tbl" sz="quarter" idx="12"/>
            <p:extLst>
              <p:ext uri="{D42A27DB-BD31-4B8C-83A1-F6EECF244321}">
                <p14:modId xmlns:p14="http://schemas.microsoft.com/office/powerpoint/2010/main" val="902890820"/>
              </p:ext>
            </p:extLst>
          </p:nvPr>
        </p:nvGraphicFramePr>
        <p:xfrm>
          <a:off x="1716604" y="977152"/>
          <a:ext cx="9426525" cy="4966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2700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788" y="196011"/>
            <a:ext cx="10591800" cy="646332"/>
          </a:xfrm>
        </p:spPr>
        <p:txBody>
          <a:bodyPr/>
          <a:lstStyle/>
          <a:p>
            <a:r>
              <a:rPr lang="ru-RU" sz="2400" dirty="0">
                <a:solidFill>
                  <a:srgbClr val="005C68"/>
                </a:solidFill>
              </a:rPr>
              <a:t>Оценка результатов работников через систему показателей, основанных на стратегических и тактических целях лицея. </a:t>
            </a:r>
            <a:r>
              <a:rPr lang="ru-RU" sz="2400" b="0" dirty="0">
                <a:solidFill>
                  <a:srgbClr val="005C68"/>
                </a:solidFill>
              </a:rPr>
              <a:t/>
            </a:r>
            <a:br>
              <a:rPr lang="ru-RU" sz="2400" b="0" dirty="0">
                <a:solidFill>
                  <a:srgbClr val="005C68"/>
                </a:solidFill>
              </a:rPr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584"/>
            <a:ext cx="6264291" cy="4398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346" y="1347275"/>
            <a:ext cx="5780310" cy="4026950"/>
          </a:xfrm>
          <a:prstGeom prst="rect">
            <a:avLst/>
          </a:prstGeom>
          <a:ln w="38100">
            <a:solidFill>
              <a:srgbClr val="005C68"/>
            </a:solidFill>
          </a:ln>
        </p:spPr>
      </p:pic>
    </p:spTree>
    <p:extLst>
      <p:ext uri="{BB962C8B-B14F-4D97-AF65-F5344CB8AC3E}">
        <p14:creationId xmlns:p14="http://schemas.microsoft.com/office/powerpoint/2010/main" val="4205115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822" y="197892"/>
            <a:ext cx="5110225" cy="996295"/>
          </a:xfrm>
        </p:spPr>
        <p:txBody>
          <a:bodyPr/>
          <a:lstStyle/>
          <a:p>
            <a:r>
              <a:rPr lang="ru-RU" sz="2000" dirty="0" smtClean="0">
                <a:solidFill>
                  <a:srgbClr val="005C68"/>
                </a:solidFill>
              </a:rPr>
              <a:t>Система </a:t>
            </a:r>
            <a:r>
              <a:rPr lang="ru-RU" sz="2000" dirty="0">
                <a:solidFill>
                  <a:srgbClr val="005C68"/>
                </a:solidFill>
              </a:rPr>
              <a:t>мотивации и стимулирования </a:t>
            </a:r>
            <a:r>
              <a:rPr lang="ru-RU" sz="2000" dirty="0" smtClean="0">
                <a:solidFill>
                  <a:srgbClr val="005C68"/>
                </a:solidFill>
              </a:rPr>
              <a:t>педагогов</a:t>
            </a:r>
            <a:r>
              <a:rPr lang="ru-RU" sz="2000" dirty="0">
                <a:solidFill>
                  <a:srgbClr val="005C68"/>
                </a:solidFill>
              </a:rPr>
              <a:t> </a:t>
            </a:r>
            <a:r>
              <a:rPr lang="ru-RU" sz="2000" dirty="0" smtClean="0">
                <a:solidFill>
                  <a:srgbClr val="005C68"/>
                </a:solidFill>
              </a:rPr>
              <a:t>МАОУ «ЛИТ»</a:t>
            </a:r>
            <a:r>
              <a:rPr lang="ru-RU" sz="2000" dirty="0">
                <a:solidFill>
                  <a:srgbClr val="005C68"/>
                </a:solidFill>
              </a:rPr>
              <a:t/>
            </a:r>
            <a:br>
              <a:rPr lang="ru-RU" sz="2000" dirty="0">
                <a:solidFill>
                  <a:srgbClr val="005C68"/>
                </a:solidFill>
              </a:rPr>
            </a:b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243856417"/>
              </p:ext>
            </p:extLst>
          </p:nvPr>
        </p:nvGraphicFramePr>
        <p:xfrm>
          <a:off x="4282141" y="4507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6" y="181784"/>
            <a:ext cx="1108876" cy="1028512"/>
          </a:xfrm>
          <a:prstGeom prst="rect">
            <a:avLst/>
          </a:prstGeom>
        </p:spPr>
      </p:pic>
      <p:pic>
        <p:nvPicPr>
          <p:cNvPr id="5" name="Рисунок 4" descr="V:\2023-2024\2023-08-29 Педсовет\VC9A016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6" y="1568821"/>
            <a:ext cx="4652681" cy="3585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052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100" y="385825"/>
            <a:ext cx="9838899" cy="646332"/>
          </a:xfrm>
        </p:spPr>
        <p:txBody>
          <a:bodyPr/>
          <a:lstStyle/>
          <a:p>
            <a:r>
              <a:rPr lang="ru-RU" sz="2000" dirty="0" smtClean="0">
                <a:solidFill>
                  <a:srgbClr val="005C68"/>
                </a:solidFill>
              </a:rPr>
              <a:t>Мотивация </a:t>
            </a:r>
            <a:r>
              <a:rPr lang="ru-RU" sz="2000" dirty="0">
                <a:solidFill>
                  <a:srgbClr val="005C68"/>
                </a:solidFill>
              </a:rPr>
              <a:t>и </a:t>
            </a:r>
            <a:r>
              <a:rPr lang="ru-RU" sz="2000" dirty="0" smtClean="0">
                <a:solidFill>
                  <a:srgbClr val="005C68"/>
                </a:solidFill>
              </a:rPr>
              <a:t>стимулирование педагогов </a:t>
            </a:r>
            <a:r>
              <a:rPr lang="ru-RU" sz="2000" dirty="0">
                <a:solidFill>
                  <a:srgbClr val="005C68"/>
                </a:solidFill>
              </a:rPr>
              <a:t>в целях повышения эффективности и результативности их </a:t>
            </a:r>
            <a:r>
              <a:rPr lang="ru-RU" sz="2000" dirty="0" smtClean="0">
                <a:solidFill>
                  <a:srgbClr val="005C68"/>
                </a:solidFill>
              </a:rPr>
              <a:t>работы в МАОУ «ЛИТ» </a:t>
            </a:r>
            <a:r>
              <a:rPr lang="ru-RU" sz="2000" dirty="0">
                <a:solidFill>
                  <a:srgbClr val="005C68"/>
                </a:solidFill>
              </a:rPr>
              <a:t/>
            </a:r>
            <a:br>
              <a:rPr lang="ru-RU" sz="2000" dirty="0">
                <a:solidFill>
                  <a:srgbClr val="005C68"/>
                </a:solidFill>
              </a:rPr>
            </a:br>
            <a:endParaRPr lang="ru-RU" sz="20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969829" y="3101449"/>
            <a:ext cx="98097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09600" y="3414575"/>
            <a:ext cx="9994710" cy="16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 flipV="1">
            <a:off x="11249978" y="-1973259"/>
            <a:ext cx="62763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4" y="194735"/>
            <a:ext cx="1108876" cy="1028512"/>
          </a:xfrm>
          <a:prstGeom prst="rect">
            <a:avLst/>
          </a:prstGeom>
        </p:spPr>
      </p:pic>
      <p:graphicFrame>
        <p:nvGraphicFramePr>
          <p:cNvPr id="10" name="Рисунок SmartArt 8"/>
          <p:cNvGraphicFramePr>
            <a:graphicFrameLocks noGrp="1"/>
          </p:cNvGraphicFramePr>
          <p:nvPr>
            <p:ph type="dgm" sz="quarter" idx="14"/>
            <p:extLst>
              <p:ext uri="{D42A27DB-BD31-4B8C-83A1-F6EECF244321}">
                <p14:modId xmlns:p14="http://schemas.microsoft.com/office/powerpoint/2010/main" val="2870751037"/>
              </p:ext>
            </p:extLst>
          </p:nvPr>
        </p:nvGraphicFramePr>
        <p:xfrm>
          <a:off x="272955" y="1223247"/>
          <a:ext cx="10668000" cy="4089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175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3500" y="316744"/>
            <a:ext cx="9838899" cy="646332"/>
          </a:xfrm>
        </p:spPr>
        <p:txBody>
          <a:bodyPr/>
          <a:lstStyle/>
          <a:p>
            <a:pPr lvl="0"/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Материальное денежное стимулирование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969829" y="3101449"/>
            <a:ext cx="98097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 flipV="1">
            <a:off x="11249978" y="-1973259"/>
            <a:ext cx="62763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3" y="90152"/>
            <a:ext cx="1108876" cy="1028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225" y="1345256"/>
            <a:ext cx="4026206" cy="4490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025" y="780576"/>
            <a:ext cx="5611008" cy="485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188" y="1236017"/>
            <a:ext cx="4203998" cy="460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19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518" y="151188"/>
            <a:ext cx="9533964" cy="646332"/>
          </a:xfrm>
        </p:spPr>
        <p:txBody>
          <a:bodyPr/>
          <a:lstStyle/>
          <a:p>
            <a:pPr lvl="0"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Материальное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неденежное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стимулирование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12" y="3424518"/>
            <a:ext cx="3890682" cy="2635623"/>
          </a:xfrm>
          <a:prstGeom prst="rect">
            <a:avLst/>
          </a:prstGeom>
          <a:ln w="28575">
            <a:solidFill>
              <a:srgbClr val="005C68"/>
            </a:solidFill>
          </a:ln>
        </p:spPr>
      </p:pic>
      <p:pic>
        <p:nvPicPr>
          <p:cNvPr id="7" name="Рисунок 6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4" y="151188"/>
            <a:ext cx="726141" cy="632851"/>
          </a:xfrm>
          <a:prstGeom prst="rect">
            <a:avLst/>
          </a:prstGeom>
        </p:spPr>
      </p:pic>
      <p:pic>
        <p:nvPicPr>
          <p:cNvPr id="8" name="Рисунок 7" descr="V:\2023-2024\2023-10-05 День учителя\VC9A13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9" y="3424519"/>
            <a:ext cx="3754208" cy="2635622"/>
          </a:xfrm>
          <a:prstGeom prst="rect">
            <a:avLst/>
          </a:prstGeom>
          <a:noFill/>
          <a:ln w="28575">
            <a:solidFill>
              <a:srgbClr val="005C68"/>
            </a:solidFill>
          </a:ln>
        </p:spPr>
      </p:pic>
      <p:pic>
        <p:nvPicPr>
          <p:cNvPr id="9" name="Рисунок 8" descr="V:\2023-2024\2023-10-05 День учителя\VC9A134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46" y="938445"/>
            <a:ext cx="3169496" cy="2145945"/>
          </a:xfrm>
          <a:prstGeom prst="rect">
            <a:avLst/>
          </a:prstGeom>
          <a:noFill/>
          <a:ln w="28575">
            <a:solidFill>
              <a:srgbClr val="005C68"/>
            </a:solidFill>
          </a:ln>
        </p:spPr>
      </p:pic>
      <p:pic>
        <p:nvPicPr>
          <p:cNvPr id="10" name="Рисунок 9" descr="V:\2023-2024\2023-08-29 Педсовет\VC9A01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65" y="889222"/>
            <a:ext cx="3334870" cy="2244389"/>
          </a:xfrm>
          <a:prstGeom prst="rect">
            <a:avLst/>
          </a:prstGeom>
          <a:noFill/>
          <a:ln w="28575">
            <a:solidFill>
              <a:srgbClr val="005C68"/>
            </a:solidFill>
          </a:ln>
        </p:spPr>
      </p:pic>
    </p:spTree>
    <p:extLst>
      <p:ext uri="{BB962C8B-B14F-4D97-AF65-F5344CB8AC3E}">
        <p14:creationId xmlns:p14="http://schemas.microsoft.com/office/powerpoint/2010/main" val="3749423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6588" y="285658"/>
            <a:ext cx="7830670" cy="646332"/>
          </a:xfrm>
        </p:spPr>
        <p:txBody>
          <a:bodyPr/>
          <a:lstStyle/>
          <a:p>
            <a:pPr lvl="0"/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Нематериальное стимулирование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30" y="233000"/>
            <a:ext cx="726141" cy="632851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04242587"/>
              </p:ext>
            </p:extLst>
          </p:nvPr>
        </p:nvGraphicFramePr>
        <p:xfrm>
          <a:off x="-826247" y="940179"/>
          <a:ext cx="7479553" cy="4437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075434"/>
              </p:ext>
            </p:extLst>
          </p:nvPr>
        </p:nvGraphicFramePr>
        <p:xfrm>
          <a:off x="5638800" y="865851"/>
          <a:ext cx="6243915" cy="2646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478">
                  <a:extLst>
                    <a:ext uri="{9D8B030D-6E8A-4147-A177-3AD203B41FA5}">
                      <a16:colId xmlns:a16="http://schemas.microsoft.com/office/drawing/2014/main" val="432483002"/>
                    </a:ext>
                  </a:extLst>
                </a:gridCol>
                <a:gridCol w="4736547">
                  <a:extLst>
                    <a:ext uri="{9D8B030D-6E8A-4147-A177-3AD203B41FA5}">
                      <a16:colId xmlns:a16="http://schemas.microsoft.com/office/drawing/2014/main" val="2174084737"/>
                    </a:ext>
                  </a:extLst>
                </a:gridCol>
                <a:gridCol w="1246890">
                  <a:extLst>
                    <a:ext uri="{9D8B030D-6E8A-4147-A177-3AD203B41FA5}">
                      <a16:colId xmlns:a16="http://schemas.microsoft.com/office/drawing/2014/main" val="3786641676"/>
                    </a:ext>
                  </a:extLst>
                </a:gridCol>
              </a:tblGrid>
              <a:tr h="577467">
                <a:tc gridSpan="3"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dirty="0">
                          <a:effectLst/>
                        </a:rPr>
                        <a:t>Победители конкурса на присуждение премий лучшим учителям Хабаровского края за достижения в педагогической деятельности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032272"/>
                  </a:ext>
                </a:extLst>
              </a:tr>
              <a:tr h="344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Голубева Лидия Ивановна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2008, 2014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288403"/>
                  </a:ext>
                </a:extLst>
              </a:tr>
              <a:tr h="344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Лысова Ираида Ивановна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2008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9441574"/>
                  </a:ext>
                </a:extLst>
              </a:tr>
              <a:tr h="344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Некрашевич Елена Александровна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2006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2828100"/>
                  </a:ext>
                </a:extLst>
              </a:tr>
              <a:tr h="344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Полякова Светлана Геннадьевна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2009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4272381"/>
                  </a:ext>
                </a:extLst>
              </a:tr>
              <a:tr h="344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Шекера Галина Владимировна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2008, 2019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9084294"/>
                  </a:ext>
                </a:extLst>
              </a:tr>
              <a:tr h="344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Гончаренко Наталья Николаевна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0599243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374160"/>
              </p:ext>
            </p:extLst>
          </p:nvPr>
        </p:nvGraphicFramePr>
        <p:xfrm>
          <a:off x="5638800" y="3902659"/>
          <a:ext cx="6243915" cy="1600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5320">
                  <a:extLst>
                    <a:ext uri="{9D8B030D-6E8A-4147-A177-3AD203B41FA5}">
                      <a16:colId xmlns:a16="http://schemas.microsoft.com/office/drawing/2014/main" val="329888085"/>
                    </a:ext>
                  </a:extLst>
                </a:gridCol>
                <a:gridCol w="3597067">
                  <a:extLst>
                    <a:ext uri="{9D8B030D-6E8A-4147-A177-3AD203B41FA5}">
                      <a16:colId xmlns:a16="http://schemas.microsoft.com/office/drawing/2014/main" val="2495631329"/>
                    </a:ext>
                  </a:extLst>
                </a:gridCol>
                <a:gridCol w="2081528">
                  <a:extLst>
                    <a:ext uri="{9D8B030D-6E8A-4147-A177-3AD203B41FA5}">
                      <a16:colId xmlns:a16="http://schemas.microsoft.com/office/drawing/2014/main" val="2851107712"/>
                    </a:ext>
                  </a:extLst>
                </a:gridCol>
              </a:tblGrid>
              <a:tr h="305509">
                <a:tc gridSpan="3"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>
                          <a:effectLst/>
                        </a:rPr>
                        <a:t>Список педагогов «ЛИТ» регионального методического актива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193863"/>
                  </a:ext>
                </a:extLst>
              </a:tr>
              <a:tr h="305509"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ФИО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Предмет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7667165"/>
                  </a:ext>
                </a:extLst>
              </a:tr>
              <a:tr h="305509"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Лавинова</a:t>
                      </a:r>
                      <a:r>
                        <a:rPr lang="ru-RU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 Татьяна Валерьевна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Информатика 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5492771"/>
                  </a:ext>
                </a:extLst>
              </a:tr>
              <a:tr h="305509"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Пышная Наталья Анатольевна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Математика 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020649"/>
                  </a:ext>
                </a:extLst>
              </a:tr>
              <a:tr h="305509"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>
                          <a:effectLst/>
                        </a:rPr>
                        <a:t>3.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Некрашевич Елена Александровна</a:t>
                      </a:r>
                      <a:endParaRPr lang="ru-RU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Физика </a:t>
                      </a:r>
                      <a:endParaRPr lang="ru-RU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1699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424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7474" y="715964"/>
            <a:ext cx="7846325" cy="646332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Подходы к управлению кадрами в «Лицее…»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Рисунок SmartArt 4"/>
          <p:cNvGraphicFramePr>
            <a:graphicFrameLocks noGrp="1"/>
          </p:cNvGraphicFramePr>
          <p:nvPr>
            <p:ph type="dgm" sz="quarter" idx="14"/>
            <p:extLst>
              <p:ext uri="{D42A27DB-BD31-4B8C-83A1-F6EECF244321}">
                <p14:modId xmlns:p14="http://schemas.microsoft.com/office/powerpoint/2010/main" val="1800594531"/>
              </p:ext>
            </p:extLst>
          </p:nvPr>
        </p:nvGraphicFramePr>
        <p:xfrm>
          <a:off x="423081" y="1460310"/>
          <a:ext cx="11006919" cy="4253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вал 5"/>
          <p:cNvSpPr/>
          <p:nvPr/>
        </p:nvSpPr>
        <p:spPr>
          <a:xfrm>
            <a:off x="2643959" y="466767"/>
            <a:ext cx="1144726" cy="1144726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73688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717" y="161366"/>
            <a:ext cx="6719047" cy="1204538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5C68"/>
                </a:solidFill>
              </a:rPr>
              <a:t>Оценка результатов </a:t>
            </a:r>
            <a:r>
              <a:rPr lang="ru-RU" sz="2000" dirty="0" smtClean="0">
                <a:solidFill>
                  <a:srgbClr val="005C68"/>
                </a:solidFill>
              </a:rPr>
              <a:t>педагогов </a:t>
            </a:r>
            <a:r>
              <a:rPr lang="ru-RU" sz="2000" dirty="0">
                <a:solidFill>
                  <a:srgbClr val="005C68"/>
                </a:solidFill>
              </a:rPr>
              <a:t>через систему показателей, основанных на стратегических и тактических целях лицея. </a:t>
            </a:r>
            <a:br>
              <a:rPr lang="ru-RU" sz="2000" dirty="0">
                <a:solidFill>
                  <a:srgbClr val="005C68"/>
                </a:solidFill>
              </a:rPr>
            </a:br>
            <a:endParaRPr lang="ru-RU" sz="2000" dirty="0"/>
          </a:p>
        </p:txBody>
      </p:sp>
      <p:pic>
        <p:nvPicPr>
          <p:cNvPr id="5" name="Объект 3" descr="https://pandia.ru/text/77/479/images/image006_123.gif"/>
          <p:cNvPicPr>
            <a:picLocks noGrp="1"/>
          </p:cNvPicPr>
          <p:nvPr>
            <p:ph type="tbl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1859" y="1541927"/>
            <a:ext cx="7897905" cy="44375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Рисунок 5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5" y="249379"/>
            <a:ext cx="1108876" cy="10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36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Вопросы для размышления: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762000" y="1514696"/>
            <a:ext cx="10667999" cy="225048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Отсутствие кадрового резерва в «Лицее инновационных технологий».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Аттестация на квалификационные категории «педагог-методист» и «педагог-наставник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».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939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7"/>
          <p:cNvGrpSpPr>
            <a:grpSpLocks/>
          </p:cNvGrpSpPr>
          <p:nvPr/>
        </p:nvGrpSpPr>
        <p:grpSpPr bwMode="auto">
          <a:xfrm>
            <a:off x="510988" y="1366329"/>
            <a:ext cx="4419602" cy="3874950"/>
            <a:chOff x="1222375" y="1492250"/>
            <a:chExt cx="2754313" cy="2752725"/>
          </a:xfrm>
        </p:grpSpPr>
        <p:grpSp>
          <p:nvGrpSpPr>
            <p:cNvPr id="5" name="组合 1"/>
            <p:cNvGrpSpPr>
              <a:grpSpLocks/>
            </p:cNvGrpSpPr>
            <p:nvPr/>
          </p:nvGrpSpPr>
          <p:grpSpPr bwMode="auto">
            <a:xfrm>
              <a:off x="1222375" y="1492250"/>
              <a:ext cx="2754313" cy="2752725"/>
              <a:chOff x="817310" y="2201172"/>
              <a:chExt cx="3060000" cy="3060000"/>
            </a:xfrm>
          </p:grpSpPr>
          <p:sp>
            <p:nvSpPr>
              <p:cNvPr id="7" name="椭圆 2"/>
              <p:cNvSpPr>
                <a:spLocks noChangeAspect="1"/>
              </p:cNvSpPr>
              <p:nvPr/>
            </p:nvSpPr>
            <p:spPr>
              <a:xfrm>
                <a:off x="817310" y="2201172"/>
                <a:ext cx="3060000" cy="3060000"/>
              </a:xfrm>
              <a:prstGeom prst="ellipse">
                <a:avLst/>
              </a:prstGeom>
              <a:noFill/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zh-CN" altLang="en-US" sz="2000"/>
              </a:p>
            </p:txBody>
          </p:sp>
          <p:sp>
            <p:nvSpPr>
              <p:cNvPr id="8" name="椭圆 3"/>
              <p:cNvSpPr>
                <a:spLocks noChangeAspect="1"/>
              </p:cNvSpPr>
              <p:nvPr/>
            </p:nvSpPr>
            <p:spPr bwMode="auto">
              <a:xfrm>
                <a:off x="929199" y="2458757"/>
                <a:ext cx="2590858" cy="2590588"/>
              </a:xfrm>
              <a:prstGeom prst="ellipse">
                <a:avLst/>
              </a:prstGeom>
              <a:solidFill>
                <a:srgbClr val="FFFFFF">
                  <a:alpha val="25098"/>
                </a:srgbClr>
              </a:solidFill>
              <a:ln w="76200" algn="ctr">
                <a:solidFill>
                  <a:srgbClr val="595959">
                    <a:alpha val="25098"/>
                  </a:srgb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zh-CN" altLang="en-US" sz="200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584903" y="2329535"/>
              <a:ext cx="1719297" cy="765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altLang="zh-CN" sz="3200" b="1" dirty="0" smtClean="0">
                  <a:solidFill>
                    <a:srgbClr val="C00000"/>
                  </a:solidFill>
                  <a:latin typeface="+mj-lt"/>
                </a:rPr>
                <a:t>Вопросы для рассмотрения</a:t>
              </a:r>
              <a:endParaRPr lang="zh-CN" altLang="en-US" sz="3200" b="1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9" name="组合 28"/>
          <p:cNvGrpSpPr>
            <a:grpSpLocks/>
          </p:cNvGrpSpPr>
          <p:nvPr/>
        </p:nvGrpSpPr>
        <p:grpSpPr bwMode="auto">
          <a:xfrm>
            <a:off x="2798970" y="845148"/>
            <a:ext cx="1052539" cy="1043599"/>
            <a:chOff x="2873375" y="1331913"/>
            <a:chExt cx="747713" cy="741362"/>
          </a:xfrm>
        </p:grpSpPr>
        <p:grpSp>
          <p:nvGrpSpPr>
            <p:cNvPr id="10" name="组合 10"/>
            <p:cNvGrpSpPr>
              <a:grpSpLocks/>
            </p:cNvGrpSpPr>
            <p:nvPr/>
          </p:nvGrpSpPr>
          <p:grpSpPr bwMode="auto">
            <a:xfrm>
              <a:off x="2876550" y="1331913"/>
              <a:ext cx="741363" cy="741362"/>
              <a:chOff x="1026678" y="2401342"/>
              <a:chExt cx="823237" cy="823237"/>
            </a:xfrm>
          </p:grpSpPr>
          <p:sp>
            <p:nvSpPr>
              <p:cNvPr id="12" name="椭圆 11"/>
              <p:cNvSpPr>
                <a:spLocks noChangeAspect="1"/>
              </p:cNvSpPr>
              <p:nvPr/>
            </p:nvSpPr>
            <p:spPr bwMode="auto">
              <a:xfrm>
                <a:off x="1026678" y="2401342"/>
                <a:ext cx="823237" cy="823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24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13" name="椭圆 12"/>
              <p:cNvSpPr>
                <a:spLocks noChangeAspect="1"/>
              </p:cNvSpPr>
              <p:nvPr/>
            </p:nvSpPr>
            <p:spPr bwMode="auto">
              <a:xfrm>
                <a:off x="1078298" y="2452963"/>
                <a:ext cx="720000" cy="720000"/>
              </a:xfrm>
              <a:prstGeom prst="ellipse">
                <a:avLst/>
              </a:prstGeom>
              <a:ln/>
              <a:extLst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zh-CN" altLang="en-US" sz="24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2873375" y="1529347"/>
              <a:ext cx="747713" cy="32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base" hangingPunct="1">
                <a:buClrTx/>
                <a:buSzTx/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1</a:t>
              </a:r>
              <a:endPara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4" name="组合 29"/>
          <p:cNvGrpSpPr>
            <a:grpSpLocks/>
          </p:cNvGrpSpPr>
          <p:nvPr/>
        </p:nvGrpSpPr>
        <p:grpSpPr bwMode="auto">
          <a:xfrm>
            <a:off x="3702614" y="1945944"/>
            <a:ext cx="1052539" cy="1041365"/>
            <a:chOff x="3581400" y="2498725"/>
            <a:chExt cx="747713" cy="739775"/>
          </a:xfrm>
        </p:grpSpPr>
        <p:grpSp>
          <p:nvGrpSpPr>
            <p:cNvPr id="15" name="组合 7"/>
            <p:cNvGrpSpPr>
              <a:grpSpLocks/>
            </p:cNvGrpSpPr>
            <p:nvPr/>
          </p:nvGrpSpPr>
          <p:grpSpPr bwMode="auto">
            <a:xfrm>
              <a:off x="3584575" y="2498725"/>
              <a:ext cx="739775" cy="739775"/>
              <a:chOff x="4396580" y="2306605"/>
              <a:chExt cx="822211" cy="822211"/>
            </a:xfrm>
          </p:grpSpPr>
          <p:sp>
            <p:nvSpPr>
              <p:cNvPr id="17" name="椭圆 8"/>
              <p:cNvSpPr>
                <a:spLocks noChangeAspect="1"/>
              </p:cNvSpPr>
              <p:nvPr/>
            </p:nvSpPr>
            <p:spPr bwMode="auto">
              <a:xfrm>
                <a:off x="4396580" y="2306605"/>
                <a:ext cx="822211" cy="82221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240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18" name="椭圆 9"/>
              <p:cNvSpPr>
                <a:spLocks noChangeAspect="1"/>
              </p:cNvSpPr>
              <p:nvPr/>
            </p:nvSpPr>
            <p:spPr>
              <a:xfrm>
                <a:off x="4447748" y="2357773"/>
                <a:ext cx="719876" cy="71987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581400" y="2701068"/>
              <a:ext cx="747713" cy="32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base" hangingPunct="1">
                <a:buClrTx/>
                <a:buSzTx/>
              </a:pPr>
              <a:r>
                <a:rPr lang="en-US" altLang="zh-CN" sz="2400" b="1" dirty="0">
                  <a:solidFill>
                    <a:srgbClr val="FFFFFF"/>
                  </a:solidFill>
                  <a:latin typeface="+mj-lt"/>
                </a:rPr>
                <a:t>2</a:t>
              </a:r>
              <a:endParaRPr lang="zh-CN" altLang="en-US" sz="2400" b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19" name="组合 30"/>
          <p:cNvGrpSpPr>
            <a:grpSpLocks/>
          </p:cNvGrpSpPr>
          <p:nvPr/>
        </p:nvGrpSpPr>
        <p:grpSpPr bwMode="auto">
          <a:xfrm>
            <a:off x="3778595" y="3542222"/>
            <a:ext cx="1052539" cy="1041365"/>
            <a:chOff x="2878138" y="3673475"/>
            <a:chExt cx="747713" cy="739775"/>
          </a:xfrm>
        </p:grpSpPr>
        <p:grpSp>
          <p:nvGrpSpPr>
            <p:cNvPr id="20" name="组合 13"/>
            <p:cNvGrpSpPr>
              <a:grpSpLocks/>
            </p:cNvGrpSpPr>
            <p:nvPr/>
          </p:nvGrpSpPr>
          <p:grpSpPr bwMode="auto">
            <a:xfrm>
              <a:off x="2878138" y="3673475"/>
              <a:ext cx="739775" cy="739775"/>
              <a:chOff x="4396507" y="3324383"/>
              <a:chExt cx="822355" cy="822355"/>
            </a:xfrm>
          </p:grpSpPr>
          <p:sp>
            <p:nvSpPr>
              <p:cNvPr id="22" name="椭圆 14"/>
              <p:cNvSpPr>
                <a:spLocks noChangeAspect="1"/>
              </p:cNvSpPr>
              <p:nvPr/>
            </p:nvSpPr>
            <p:spPr bwMode="auto">
              <a:xfrm>
                <a:off x="4396507" y="3324383"/>
                <a:ext cx="822355" cy="82235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240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23" name="椭圆 15"/>
              <p:cNvSpPr>
                <a:spLocks noChangeAspect="1"/>
              </p:cNvSpPr>
              <p:nvPr/>
            </p:nvSpPr>
            <p:spPr>
              <a:xfrm>
                <a:off x="4447683" y="3375560"/>
                <a:ext cx="720002" cy="72000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2878138" y="3836907"/>
              <a:ext cx="747713" cy="32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base" hangingPunct="1">
                <a:buClrTx/>
                <a:buSzTx/>
              </a:pPr>
              <a:r>
                <a:rPr lang="en-US" altLang="zh-CN" sz="2400" b="1" dirty="0">
                  <a:solidFill>
                    <a:srgbClr val="FFFFFF"/>
                  </a:solidFill>
                  <a:latin typeface="+mj-lt"/>
                </a:rPr>
                <a:t>3</a:t>
              </a:r>
              <a:endParaRPr lang="zh-CN" altLang="en-US" sz="2400" b="1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4" name="矩形 6"/>
          <p:cNvSpPr>
            <a:spLocks/>
          </p:cNvSpPr>
          <p:nvPr/>
        </p:nvSpPr>
        <p:spPr bwMode="auto">
          <a:xfrm>
            <a:off x="3778595" y="494364"/>
            <a:ext cx="6154332" cy="11018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О понятии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«кадровый потенциал».  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矩形 5"/>
          <p:cNvSpPr>
            <a:spLocks/>
          </p:cNvSpPr>
          <p:nvPr/>
        </p:nvSpPr>
        <p:spPr bwMode="auto">
          <a:xfrm>
            <a:off x="4683642" y="2037910"/>
            <a:ext cx="7384263" cy="9138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400" b="1" dirty="0"/>
              <a:t>О кадровой политике </a:t>
            </a:r>
            <a:r>
              <a:rPr lang="ru-RU" sz="2400" b="1" dirty="0" smtClean="0"/>
              <a:t>МАОУ «ЛИТ</a:t>
            </a:r>
            <a:r>
              <a:rPr lang="ru-RU" sz="2400" b="1" dirty="0" smtClean="0"/>
              <a:t>». </a:t>
            </a:r>
            <a:endParaRPr lang="ru-RU" sz="2400" b="1" dirty="0"/>
          </a:p>
        </p:txBody>
      </p:sp>
      <p:sp>
        <p:nvSpPr>
          <p:cNvPr id="27" name="矩形 4"/>
          <p:cNvSpPr>
            <a:spLocks/>
          </p:cNvSpPr>
          <p:nvPr/>
        </p:nvSpPr>
        <p:spPr bwMode="auto">
          <a:xfrm>
            <a:off x="4755153" y="3599419"/>
            <a:ext cx="7312752" cy="10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ru-RU" sz="2400" b="1" dirty="0"/>
              <a:t>О современных подходах к управлению кадровым </a:t>
            </a:r>
            <a:endParaRPr lang="ru-RU" sz="2400" b="1" dirty="0" smtClean="0"/>
          </a:p>
          <a:p>
            <a:r>
              <a:rPr lang="ru-RU" sz="2400" b="1" dirty="0" smtClean="0"/>
              <a:t>п</a:t>
            </a:r>
            <a:r>
              <a:rPr lang="ru-RU" sz="2400" b="1" dirty="0" smtClean="0"/>
              <a:t>отенциалом и </a:t>
            </a:r>
            <a:r>
              <a:rPr lang="ru-RU" sz="2400" b="1" smtClean="0"/>
              <a:t>корпоративной культуре «ЛИТ</a:t>
            </a:r>
            <a:r>
              <a:rPr lang="ru-RU" sz="2400" b="1" dirty="0" smtClean="0"/>
              <a:t>».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7019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8" y="234575"/>
            <a:ext cx="8603876" cy="573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59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87246372"/>
              </p:ext>
            </p:extLst>
          </p:nvPr>
        </p:nvGraphicFramePr>
        <p:xfrm>
          <a:off x="6066287" y="165012"/>
          <a:ext cx="5939246" cy="6558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5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2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7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143">
                <a:tc rowSpan="2"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человек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 квалификационные категории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ВКК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1КК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Зам.директора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143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и литература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143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и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Иностр.язык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Физ.культура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ОБЖ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marR="127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Педагог-психолог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95650" algn="l"/>
                          <a:tab pos="39325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81" marR="322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83177" y="421885"/>
            <a:ext cx="4937760" cy="1926868"/>
          </a:xfr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педагогического коллектива: </a:t>
            </a: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этим стоит?</a:t>
            </a:r>
            <a:r>
              <a:rPr lang="ru-RU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47170" y="3083632"/>
            <a:ext cx="4833257" cy="1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коллектива 46,5 лет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1812" y="148629"/>
            <a:ext cx="7888941" cy="646332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</a:rPr>
              <a:t>Кадровый состав «Лицея инновационных технологий»</a:t>
            </a: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8836762"/>
              </p:ext>
            </p:extLst>
          </p:nvPr>
        </p:nvGraphicFramePr>
        <p:xfrm>
          <a:off x="846464" y="2070846"/>
          <a:ext cx="4514430" cy="2552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65059" y="1391469"/>
            <a:ext cx="7315199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algn="ctr">
              <a:lnSpc>
                <a:spcPct val="150000"/>
              </a:lnSpc>
              <a:spcAft>
                <a:spcPts val="0"/>
              </a:spcAft>
              <a:tabLst>
                <a:tab pos="3295650" algn="l"/>
                <a:tab pos="3932555" algn="l"/>
              </a:tabLs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получения ВКК  за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 года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2175914"/>
              </p:ext>
            </p:extLst>
          </p:nvPr>
        </p:nvGraphicFramePr>
        <p:xfrm>
          <a:off x="6329082" y="2070846"/>
          <a:ext cx="5047130" cy="2552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33" y="141351"/>
            <a:ext cx="717176" cy="6536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29533" y="1480211"/>
            <a:ext cx="2231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категорий</a:t>
            </a:r>
          </a:p>
        </p:txBody>
      </p:sp>
    </p:spTree>
    <p:extLst>
      <p:ext uri="{BB962C8B-B14F-4D97-AF65-F5344CB8AC3E}">
        <p14:creationId xmlns:p14="http://schemas.microsoft.com/office/powerpoint/2010/main" val="35170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8DF32A-D165-40DA-AAE8-A6E9579E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265" y="234932"/>
            <a:ext cx="9160629" cy="1477328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Факторы формирования системы управления кадрами МАОУ «ЛИТ»</a:t>
            </a:r>
            <a:b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37093285"/>
              </p:ext>
            </p:extLst>
          </p:nvPr>
        </p:nvGraphicFramePr>
        <p:xfrm>
          <a:off x="215153" y="1194796"/>
          <a:ext cx="10040472" cy="4623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58" y="234932"/>
            <a:ext cx="914401" cy="7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02AD8E-4C7C-4A1B-89B1-9A0997F4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924" y="455984"/>
            <a:ext cx="9142863" cy="646332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Основные направления кадровой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политики МАОУ «ЛИТ» в рамках очного дистанционного функционирования.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A8ACB1-6D36-496B-91DD-D1C3128C1C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rgbClr val="005C68"/>
                </a:solidFill>
              </a:rPr>
              <a:t>Постоянная, системная работа по профессиональному развитию </a:t>
            </a:r>
            <a:r>
              <a:rPr lang="ru-RU" b="0" dirty="0" smtClean="0">
                <a:solidFill>
                  <a:srgbClr val="005C68"/>
                </a:solidFill>
              </a:rPr>
              <a:t>педагогов.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rgbClr val="005C68"/>
                </a:solidFill>
              </a:rPr>
              <a:t>О</a:t>
            </a:r>
            <a:r>
              <a:rPr lang="ru-RU" b="0" dirty="0" smtClean="0">
                <a:solidFill>
                  <a:srgbClr val="005C68"/>
                </a:solidFill>
              </a:rPr>
              <a:t>ценка </a:t>
            </a:r>
            <a:r>
              <a:rPr lang="ru-RU" b="0" dirty="0">
                <a:solidFill>
                  <a:srgbClr val="005C68"/>
                </a:solidFill>
              </a:rPr>
              <a:t>результатов работников через систему показателей, основанных на стратегических и тактических целях </a:t>
            </a:r>
            <a:r>
              <a:rPr lang="ru-RU" b="0" dirty="0" smtClean="0">
                <a:solidFill>
                  <a:srgbClr val="005C68"/>
                </a:solidFill>
              </a:rPr>
              <a:t>лицея.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rgbClr val="005C68"/>
                </a:solidFill>
              </a:rPr>
              <a:t>Развитие </a:t>
            </a:r>
            <a:r>
              <a:rPr lang="ru-RU" b="0" dirty="0">
                <a:solidFill>
                  <a:srgbClr val="005C68"/>
                </a:solidFill>
              </a:rPr>
              <a:t>системы мотивации и стимулирования работников в целях повышения эффективности и результативности их </a:t>
            </a:r>
            <a:r>
              <a:rPr lang="ru-RU" b="0" dirty="0" smtClean="0">
                <a:solidFill>
                  <a:srgbClr val="005C68"/>
                </a:solidFill>
              </a:rPr>
              <a:t>работы. </a:t>
            </a:r>
            <a:endParaRPr lang="ru-RU" b="0" dirty="0">
              <a:solidFill>
                <a:srgbClr val="005C6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rgbClr val="005C68"/>
                </a:solidFill>
              </a:rPr>
              <a:t>Системная </a:t>
            </a:r>
            <a:r>
              <a:rPr lang="ru-RU" b="0" dirty="0">
                <a:solidFill>
                  <a:srgbClr val="005C68"/>
                </a:solidFill>
              </a:rPr>
              <a:t>работа по подбору и расстановке кадров, в том числе формирование и ведение кадрового </a:t>
            </a:r>
            <a:r>
              <a:rPr lang="ru-RU" b="0" dirty="0" smtClean="0">
                <a:solidFill>
                  <a:srgbClr val="005C68"/>
                </a:solidFill>
              </a:rPr>
              <a:t>резерва. </a:t>
            </a:r>
            <a:endParaRPr lang="ru-RU" b="0" dirty="0">
              <a:solidFill>
                <a:srgbClr val="005C6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rgbClr val="005C68"/>
                </a:solidFill>
              </a:rPr>
              <a:t>Поддержание </a:t>
            </a:r>
            <a:r>
              <a:rPr lang="ru-RU" b="0" dirty="0">
                <a:solidFill>
                  <a:srgbClr val="005C68"/>
                </a:solidFill>
              </a:rPr>
              <a:t>комфортной деловой среды, основанной на уважительном отношении работников друг к другу, к обучающимся, их родителям (законным представителям) в любых </a:t>
            </a:r>
            <a:r>
              <a:rPr lang="ru-RU" b="0" dirty="0" smtClean="0">
                <a:solidFill>
                  <a:srgbClr val="005C68"/>
                </a:solidFill>
              </a:rPr>
              <a:t>обстоятельствах.</a:t>
            </a:r>
            <a:endParaRPr lang="ru-RU" b="0" dirty="0">
              <a:solidFill>
                <a:srgbClr val="005C6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rgbClr val="005C68"/>
                </a:solidFill>
              </a:rPr>
              <a:t> </a:t>
            </a:r>
            <a:r>
              <a:rPr lang="ru-RU" b="0" dirty="0" smtClean="0">
                <a:solidFill>
                  <a:srgbClr val="005C68"/>
                </a:solidFill>
              </a:rPr>
              <a:t>Оказание </a:t>
            </a:r>
            <a:r>
              <a:rPr lang="ru-RU" b="0" dirty="0">
                <a:solidFill>
                  <a:srgbClr val="005C68"/>
                </a:solidFill>
              </a:rPr>
              <a:t>поддержки молодым специалистам, а также опытным </a:t>
            </a:r>
            <a:r>
              <a:rPr lang="ru-RU" b="0" dirty="0" smtClean="0">
                <a:solidFill>
                  <a:srgbClr val="005C68"/>
                </a:solidFill>
              </a:rPr>
              <a:t>работникам.</a:t>
            </a:r>
            <a:endParaRPr lang="en-US" b="0" dirty="0">
              <a:solidFill>
                <a:srgbClr val="005C68"/>
              </a:solidFill>
            </a:endParaRPr>
          </a:p>
          <a:p>
            <a:endParaRPr lang="en-US" dirty="0"/>
          </a:p>
        </p:txBody>
      </p:sp>
      <p:pic>
        <p:nvPicPr>
          <p:cNvPr id="4" name="Рисунок 3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5984"/>
            <a:ext cx="914401" cy="7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8" y="462269"/>
            <a:ext cx="10591800" cy="104380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Нормативные требования к кадрам: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 descr="C:\Users\Пестрикова\Desktop\Педсовет_январь 2024\презентация для Педсовета\ФГОС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38" y="1990166"/>
            <a:ext cx="2962275" cy="166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естрикова\Desktop\Педсовет_январь 2024\презентация для Педсовета\Единый квалификационный справочник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21" y="1856255"/>
            <a:ext cx="2313305" cy="34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Пестрикова\Desktop\Педсовет_январь 2024\презентация для Педсовета\Профессиональный стандарт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798" y="1990166"/>
            <a:ext cx="3469340" cy="270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462269"/>
            <a:ext cx="914401" cy="7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57380" y="249221"/>
            <a:ext cx="10667999" cy="1158237"/>
          </a:xfrm>
        </p:spPr>
        <p:txBody>
          <a:bodyPr/>
          <a:lstStyle/>
          <a:p>
            <a:pPr indent="457200"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Постоянная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, системная работа по профессиональному развитию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педагогов «ЛИТ»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68540"/>
            <a:ext cx="753037" cy="58449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ph type="tbl" sz="quarter" idx="12"/>
            <p:extLst>
              <p:ext uri="{D42A27DB-BD31-4B8C-83A1-F6EECF244321}">
                <p14:modId xmlns:p14="http://schemas.microsoft.com/office/powerpoint/2010/main" val="4286842765"/>
              </p:ext>
            </p:extLst>
          </p:nvPr>
        </p:nvGraphicFramePr>
        <p:xfrm>
          <a:off x="116264" y="833716"/>
          <a:ext cx="4013372" cy="582208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6998">
                  <a:extLst>
                    <a:ext uri="{9D8B030D-6E8A-4147-A177-3AD203B41FA5}">
                      <a16:colId xmlns:a16="http://schemas.microsoft.com/office/drawing/2014/main" val="660321498"/>
                    </a:ext>
                  </a:extLst>
                </a:gridCol>
                <a:gridCol w="615860">
                  <a:extLst>
                    <a:ext uri="{9D8B030D-6E8A-4147-A177-3AD203B41FA5}">
                      <a16:colId xmlns:a16="http://schemas.microsoft.com/office/drawing/2014/main" val="2901682094"/>
                    </a:ext>
                  </a:extLst>
                </a:gridCol>
                <a:gridCol w="527161">
                  <a:extLst>
                    <a:ext uri="{9D8B030D-6E8A-4147-A177-3AD203B41FA5}">
                      <a16:colId xmlns:a16="http://schemas.microsoft.com/office/drawing/2014/main" val="4129413225"/>
                    </a:ext>
                  </a:extLst>
                </a:gridCol>
                <a:gridCol w="648320">
                  <a:extLst>
                    <a:ext uri="{9D8B030D-6E8A-4147-A177-3AD203B41FA5}">
                      <a16:colId xmlns:a16="http://schemas.microsoft.com/office/drawing/2014/main" val="3024014221"/>
                    </a:ext>
                  </a:extLst>
                </a:gridCol>
                <a:gridCol w="378569">
                  <a:extLst>
                    <a:ext uri="{9D8B030D-6E8A-4147-A177-3AD203B41FA5}">
                      <a16:colId xmlns:a16="http://schemas.microsoft.com/office/drawing/2014/main" val="460168035"/>
                    </a:ext>
                  </a:extLst>
                </a:gridCol>
                <a:gridCol w="520301">
                  <a:extLst>
                    <a:ext uri="{9D8B030D-6E8A-4147-A177-3AD203B41FA5}">
                      <a16:colId xmlns:a16="http://schemas.microsoft.com/office/drawing/2014/main" val="2179707133"/>
                    </a:ext>
                  </a:extLst>
                </a:gridCol>
                <a:gridCol w="568413">
                  <a:extLst>
                    <a:ext uri="{9D8B030D-6E8A-4147-A177-3AD203B41FA5}">
                      <a16:colId xmlns:a16="http://schemas.microsoft.com/office/drawing/2014/main" val="1844085278"/>
                    </a:ext>
                  </a:extLst>
                </a:gridCol>
                <a:gridCol w="567750">
                  <a:extLst>
                    <a:ext uri="{9D8B030D-6E8A-4147-A177-3AD203B41FA5}">
                      <a16:colId xmlns:a16="http://schemas.microsoft.com/office/drawing/2014/main" val="2502718916"/>
                    </a:ext>
                  </a:extLst>
                </a:gridCol>
              </a:tblGrid>
              <a:tr h="424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№ п/п   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Ф.И.О.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Должность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Звание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Категория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Год последней аттестации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Год следующей аттестации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Курсовая подготовка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1829073157"/>
                  </a:ext>
                </a:extLst>
              </a:tr>
              <a:tr h="596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Полозова В.В.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Директор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«Заслуженный учитель», 2004 «Отличник просвещения»,1996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ВКК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26.11.2023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26.11.2028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2022 (48+16),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(38)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1199016798"/>
                  </a:ext>
                </a:extLst>
              </a:tr>
              <a:tr h="432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Шашлова Н.И.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Зам.директора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по УВР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2005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ВКК/ВКК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28.12.2023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28.12.2028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 2022 (48+16),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(38)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903964968"/>
                  </a:ext>
                </a:extLst>
              </a:tr>
              <a:tr h="540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Пестрикова Т.Д.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err="1">
                          <a:effectLst/>
                        </a:rPr>
                        <a:t>Зам.директора</a:t>
                      </a:r>
                      <a:r>
                        <a:rPr lang="ru-RU" sz="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по УВР,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рус.яз</a:t>
                      </a:r>
                      <a:r>
                        <a:rPr lang="ru-RU" sz="600" dirty="0">
                          <a:effectLst/>
                        </a:rPr>
                        <a:t>. и </a:t>
                      </a:r>
                      <a:r>
                        <a:rPr lang="ru-RU" sz="600" dirty="0" err="1">
                          <a:effectLst/>
                        </a:rPr>
                        <a:t>литерат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2011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ВКК/ВКК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28.12.2023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11.04.2024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28.12.2028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11.04.2029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2022 (48+16),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(38)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2022 (18), </a:t>
                      </a:r>
                      <a:endParaRPr lang="ru-RU" sz="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2023 (36ч +16)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247647235"/>
                  </a:ext>
                </a:extLst>
              </a:tr>
              <a:tr h="540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Шестопалов Д.В.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err="1">
                          <a:effectLst/>
                        </a:rPr>
                        <a:t>Зам.директора</a:t>
                      </a:r>
                      <a:r>
                        <a:rPr lang="ru-RU" sz="6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по УВР,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информ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2006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ВКК/ВКК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28.12.2023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29.09.2020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28.12.2028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29.09.2025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(48+16), 2023 (38)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480559247"/>
                  </a:ext>
                </a:extLst>
              </a:tr>
              <a:tr h="432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Николаева Е.В.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Зам.директора по ВР,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уч-ль англ.яз.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ВКК/ВКК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28.12.2023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27.04.2021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28.12.2028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highlight>
                            <a:srgbClr val="FFFF00"/>
                          </a:highlight>
                        </a:rPr>
                        <a:t>27.04..2026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(48+16),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(38)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2702131588"/>
                  </a:ext>
                </a:extLst>
              </a:tr>
              <a:tr h="21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Вихрянова Е.Ю.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Уч-ль матем.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1КК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31.01.2023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31.01.2028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(134),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4150236811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Вдовина Е.В.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Уч-ль биологии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02.06.2022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02.06.2027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(36+48+48)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1592335102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Горохов К.В.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Уч-ль немецкого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29.03.2022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29.03.2027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(72+48),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(72)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2702530512"/>
                  </a:ext>
                </a:extLst>
              </a:tr>
              <a:tr h="432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Гавриш Н.А.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Педагог-психолог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2011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31.05.2023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31.05.2028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(72+48),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(72+36)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2458650384"/>
                  </a:ext>
                </a:extLst>
              </a:tr>
              <a:tr h="596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Голубева Л.И.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Уч-ль истории, обществозн.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ПНПО 2008,2014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02.06.2022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02.06.2027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199242664"/>
                  </a:ext>
                </a:extLst>
              </a:tr>
              <a:tr h="563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Гольцман М.Г.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англ.яз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2011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04.05.2023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04.05.2028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(72+144+48),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(36)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4133245572"/>
                  </a:ext>
                </a:extLst>
              </a:tr>
              <a:tr h="540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Гончаренко Н.Н.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информ.и ИКТ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Почётная грамота «Победитель лучщих учителей РФ», 2022г.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">
                          <a:effectLst/>
                        </a:rPr>
                        <a:t>В</a:t>
                      </a:r>
                      <a:r>
                        <a:rPr lang="ru-RU" sz="600">
                          <a:effectLst/>
                        </a:rPr>
                        <a:t>КК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27.12.2022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27.12.2027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(48+36+52+48),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(72+72+22)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17" marR="35017" marT="0" marB="0"/>
                </a:tc>
                <a:extLst>
                  <a:ext uri="{0D108BD9-81ED-4DB2-BD59-A6C34878D82A}">
                    <a16:rowId xmlns:a16="http://schemas.microsoft.com/office/drawing/2014/main" val="118289923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006956"/>
              </p:ext>
            </p:extLst>
          </p:nvPr>
        </p:nvGraphicFramePr>
        <p:xfrm>
          <a:off x="4243478" y="833718"/>
          <a:ext cx="3845623" cy="582208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79182">
                  <a:extLst>
                    <a:ext uri="{9D8B030D-6E8A-4147-A177-3AD203B41FA5}">
                      <a16:colId xmlns:a16="http://schemas.microsoft.com/office/drawing/2014/main" val="192819530"/>
                    </a:ext>
                  </a:extLst>
                </a:gridCol>
                <a:gridCol w="590117">
                  <a:extLst>
                    <a:ext uri="{9D8B030D-6E8A-4147-A177-3AD203B41FA5}">
                      <a16:colId xmlns:a16="http://schemas.microsoft.com/office/drawing/2014/main" val="2742424936"/>
                    </a:ext>
                  </a:extLst>
                </a:gridCol>
                <a:gridCol w="505127">
                  <a:extLst>
                    <a:ext uri="{9D8B030D-6E8A-4147-A177-3AD203B41FA5}">
                      <a16:colId xmlns:a16="http://schemas.microsoft.com/office/drawing/2014/main" val="3728849690"/>
                    </a:ext>
                  </a:extLst>
                </a:gridCol>
                <a:gridCol w="621223">
                  <a:extLst>
                    <a:ext uri="{9D8B030D-6E8A-4147-A177-3AD203B41FA5}">
                      <a16:colId xmlns:a16="http://schemas.microsoft.com/office/drawing/2014/main" val="3588761742"/>
                    </a:ext>
                  </a:extLst>
                </a:gridCol>
                <a:gridCol w="362744">
                  <a:extLst>
                    <a:ext uri="{9D8B030D-6E8A-4147-A177-3AD203B41FA5}">
                      <a16:colId xmlns:a16="http://schemas.microsoft.com/office/drawing/2014/main" val="1168318097"/>
                    </a:ext>
                  </a:extLst>
                </a:gridCol>
                <a:gridCol w="498556">
                  <a:extLst>
                    <a:ext uri="{9D8B030D-6E8A-4147-A177-3AD203B41FA5}">
                      <a16:colId xmlns:a16="http://schemas.microsoft.com/office/drawing/2014/main" val="154115125"/>
                    </a:ext>
                  </a:extLst>
                </a:gridCol>
                <a:gridCol w="498994">
                  <a:extLst>
                    <a:ext uri="{9D8B030D-6E8A-4147-A177-3AD203B41FA5}">
                      <a16:colId xmlns:a16="http://schemas.microsoft.com/office/drawing/2014/main" val="1869059568"/>
                    </a:ext>
                  </a:extLst>
                </a:gridCol>
                <a:gridCol w="589680">
                  <a:extLst>
                    <a:ext uri="{9D8B030D-6E8A-4147-A177-3AD203B41FA5}">
                      <a16:colId xmlns:a16="http://schemas.microsoft.com/office/drawing/2014/main" val="2681118498"/>
                    </a:ext>
                  </a:extLst>
                </a:gridCol>
              </a:tblGrid>
              <a:tr h="291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Горлова Т.О.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Учитель физики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СЗД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2023 (36)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349821298"/>
                  </a:ext>
                </a:extLst>
              </a:tr>
              <a:tr h="529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Данилюк О.А.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рус.яз</a:t>
                      </a:r>
                      <a:r>
                        <a:rPr lang="ru-RU" sz="600" dirty="0">
                          <a:effectLst/>
                        </a:rPr>
                        <a:t> и </a:t>
                      </a:r>
                      <a:r>
                        <a:rPr lang="ru-RU" sz="600" dirty="0" err="1">
                          <a:effectLst/>
                        </a:rPr>
                        <a:t>литерат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«Почетный работник образования»,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</a:t>
                      </a:r>
                      <a:r>
                        <a:rPr lang="en-US" sz="600" dirty="0">
                          <a:effectLst/>
                        </a:rPr>
                        <a:t>0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28.02.2023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28.02.2028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(72+48),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2023 (36)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3902224413"/>
                  </a:ext>
                </a:extLst>
              </a:tr>
              <a:tr h="557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Дубинская И.А.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математики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ВКК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17.08.2023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17.08.2028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2022 (36+72+18)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210492258"/>
                  </a:ext>
                </a:extLst>
              </a:tr>
              <a:tr h="422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Кириллова Е.М.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музыки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ВКК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02.06.2022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02.06.2027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(36+48),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(36+36)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2303816695"/>
                  </a:ext>
                </a:extLst>
              </a:tr>
              <a:tr h="39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Короткова  В. В.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рус.яз</a:t>
                      </a:r>
                      <a:r>
                        <a:rPr lang="ru-RU" sz="600" dirty="0">
                          <a:effectLst/>
                        </a:rPr>
                        <a:t> и </a:t>
                      </a:r>
                      <a:r>
                        <a:rPr lang="ru-RU" sz="600" dirty="0" err="1">
                          <a:effectLst/>
                        </a:rPr>
                        <a:t>литерат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24.08.2023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24.08.2028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(36+48),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(36) 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3292656038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Крекотень Т.В.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ИЗО, технологии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" dirty="0">
                          <a:effectLst/>
                        </a:rPr>
                        <a:t>В</a:t>
                      </a:r>
                      <a:r>
                        <a:rPr lang="ru-RU" sz="600" dirty="0">
                          <a:effectLst/>
                        </a:rPr>
                        <a:t>КК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20.03.2019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20.03.2024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(36+48),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2023 (36) 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3330235176"/>
                  </a:ext>
                </a:extLst>
              </a:tr>
              <a:tr h="529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Лысова И.И.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англ.яз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Отличник народного просвещения,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1991, ПНПО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28.01.2020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28.01.2025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(48),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2023 (36)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2808226208"/>
                  </a:ext>
                </a:extLst>
              </a:tr>
              <a:tr h="10885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Лавинова Т.В.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информатики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dirty="0">
                          <a:effectLst/>
                        </a:rPr>
                        <a:t>Нагрудный знак «Почетный работник общего образования РФ»,2022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">
                          <a:effectLst/>
                        </a:rPr>
                        <a:t>В</a:t>
                      </a:r>
                      <a:r>
                        <a:rPr lang="ru-RU" sz="600">
                          <a:effectLst/>
                        </a:rPr>
                        <a:t>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26.01.2021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26.01.2026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(52+48),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2023 (38+72) 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4249141217"/>
                  </a:ext>
                </a:extLst>
              </a:tr>
              <a:tr h="39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Мельник А.А.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Руководитель ОБЖ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31.05.2023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31.05.2028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2022 (36+48),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2023 (36)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2934472192"/>
                  </a:ext>
                </a:extLst>
              </a:tr>
              <a:tr h="422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22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Мирошниченко С.Н.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химии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31.05.2023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31.05.2028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(36+72+ 48),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2023 (36)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96591657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Назина  А.А.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инф-ки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03.07.2019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03.07.2024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(72),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2023 (36)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2667232424"/>
                  </a:ext>
                </a:extLst>
              </a:tr>
              <a:tr h="664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Некрашевич Е.А.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физики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«Заслуженный учитель», 2008 «Отличник просвещения»,1993 ПНПО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27.12.2022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27.12.2027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tc>
                  <a:txBody>
                    <a:bodyPr/>
                    <a:lstStyle/>
                    <a:p>
                      <a:pPr indent="-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(36+48), </a:t>
                      </a:r>
                      <a:endParaRPr lang="ru-RU" sz="700" dirty="0">
                        <a:effectLst/>
                      </a:endParaRPr>
                    </a:p>
                    <a:p>
                      <a:pPr indent="-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(16+36)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32" marR="44632" marT="0" marB="0"/>
                </a:tc>
                <a:extLst>
                  <a:ext uri="{0D108BD9-81ED-4DB2-BD59-A6C34878D82A}">
                    <a16:rowId xmlns:a16="http://schemas.microsoft.com/office/drawing/2014/main" val="178960624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066700"/>
              </p:ext>
            </p:extLst>
          </p:nvPr>
        </p:nvGraphicFramePr>
        <p:xfrm>
          <a:off x="8202943" y="833718"/>
          <a:ext cx="3863552" cy="582208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0018">
                  <a:extLst>
                    <a:ext uri="{9D8B030D-6E8A-4147-A177-3AD203B41FA5}">
                      <a16:colId xmlns:a16="http://schemas.microsoft.com/office/drawing/2014/main" val="3571025576"/>
                    </a:ext>
                  </a:extLst>
                </a:gridCol>
                <a:gridCol w="592868">
                  <a:extLst>
                    <a:ext uri="{9D8B030D-6E8A-4147-A177-3AD203B41FA5}">
                      <a16:colId xmlns:a16="http://schemas.microsoft.com/office/drawing/2014/main" val="2736252498"/>
                    </a:ext>
                  </a:extLst>
                </a:gridCol>
                <a:gridCol w="507483">
                  <a:extLst>
                    <a:ext uri="{9D8B030D-6E8A-4147-A177-3AD203B41FA5}">
                      <a16:colId xmlns:a16="http://schemas.microsoft.com/office/drawing/2014/main" val="630385194"/>
                    </a:ext>
                  </a:extLst>
                </a:gridCol>
                <a:gridCol w="624119">
                  <a:extLst>
                    <a:ext uri="{9D8B030D-6E8A-4147-A177-3AD203B41FA5}">
                      <a16:colId xmlns:a16="http://schemas.microsoft.com/office/drawing/2014/main" val="3766901506"/>
                    </a:ext>
                  </a:extLst>
                </a:gridCol>
                <a:gridCol w="364436">
                  <a:extLst>
                    <a:ext uri="{9D8B030D-6E8A-4147-A177-3AD203B41FA5}">
                      <a16:colId xmlns:a16="http://schemas.microsoft.com/office/drawing/2014/main" val="1430966863"/>
                    </a:ext>
                  </a:extLst>
                </a:gridCol>
                <a:gridCol w="500880">
                  <a:extLst>
                    <a:ext uri="{9D8B030D-6E8A-4147-A177-3AD203B41FA5}">
                      <a16:colId xmlns:a16="http://schemas.microsoft.com/office/drawing/2014/main" val="2281592449"/>
                    </a:ext>
                  </a:extLst>
                </a:gridCol>
                <a:gridCol w="501320">
                  <a:extLst>
                    <a:ext uri="{9D8B030D-6E8A-4147-A177-3AD203B41FA5}">
                      <a16:colId xmlns:a16="http://schemas.microsoft.com/office/drawing/2014/main" val="1332680274"/>
                    </a:ext>
                  </a:extLst>
                </a:gridCol>
                <a:gridCol w="592428">
                  <a:extLst>
                    <a:ext uri="{9D8B030D-6E8A-4147-A177-3AD203B41FA5}">
                      <a16:colId xmlns:a16="http://schemas.microsoft.com/office/drawing/2014/main" val="3621434982"/>
                    </a:ext>
                  </a:extLst>
                </a:gridCol>
              </a:tblGrid>
              <a:tr h="455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Плаксий</a:t>
                      </a:r>
                      <a:r>
                        <a:rPr lang="ru-RU" sz="600" dirty="0">
                          <a:effectLst/>
                        </a:rPr>
                        <a:t> А.А.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физкультуры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11.07.2020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11.07.2025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2022 (48),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2023 (36)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2558024093"/>
                  </a:ext>
                </a:extLst>
              </a:tr>
              <a:tr h="65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Подзорова</a:t>
                      </a:r>
                      <a:r>
                        <a:rPr lang="ru-RU" sz="600" dirty="0">
                          <a:effectLst/>
                        </a:rPr>
                        <a:t> Т.Е.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рус.яз</a:t>
                      </a:r>
                      <a:r>
                        <a:rPr lang="ru-RU" sz="600" dirty="0">
                          <a:effectLst/>
                        </a:rPr>
                        <a:t> и </a:t>
                      </a:r>
                      <a:r>
                        <a:rPr lang="ru-RU" sz="600" dirty="0" err="1">
                          <a:effectLst/>
                        </a:rPr>
                        <a:t>литерат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Почётная грамота Министерства образования и науки РФ, 2015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ВКК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04.05.2023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04.05.2028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(48),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(72+72+36)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2000613498"/>
                  </a:ext>
                </a:extLst>
              </a:tr>
              <a:tr h="496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Полякова С.Г.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рус.яз</a:t>
                      </a:r>
                      <a:r>
                        <a:rPr lang="ru-RU" sz="600" dirty="0">
                          <a:effectLst/>
                        </a:rPr>
                        <a:t> и </a:t>
                      </a:r>
                      <a:r>
                        <a:rPr lang="ru-RU" sz="600" dirty="0" err="1">
                          <a:effectLst/>
                        </a:rPr>
                        <a:t>литерат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«Почетный работник образования</a:t>
                      </a:r>
                      <a:r>
                        <a:rPr lang="ru-RU" sz="600" dirty="0" smtClean="0">
                          <a:effectLst/>
                        </a:rPr>
                        <a:t>», 2013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ВКК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04.07.2022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04.07.2027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(48),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2138150837"/>
                  </a:ext>
                </a:extLst>
              </a:tr>
              <a:tr h="1116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Пышная Н.А.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 err="1">
                          <a:effectLst/>
                        </a:rPr>
                        <a:t>Уч</a:t>
                      </a:r>
                      <a:r>
                        <a:rPr lang="ru-RU" sz="600" dirty="0">
                          <a:effectLst/>
                        </a:rPr>
                        <a:t>-ль </a:t>
                      </a:r>
                      <a:r>
                        <a:rPr lang="ru-RU" sz="600" dirty="0" err="1">
                          <a:effectLst/>
                        </a:rPr>
                        <a:t>матем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«Почетный работник 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«Почётная грамота Губернатора Хабаровского края», 2023г.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24.11.2020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24.11.2025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2022 (48), 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2341170680"/>
                  </a:ext>
                </a:extLst>
              </a:tr>
              <a:tr h="372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Стольников И.Р.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Уч-ль физкультуры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Молод.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спец.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Магистратура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3023063585"/>
                  </a:ext>
                </a:extLst>
              </a:tr>
              <a:tr h="496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Тарабанько Е.В.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истории, обществозн.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30.03.2021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30.03.2026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(48),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1749551697"/>
                  </a:ext>
                </a:extLst>
              </a:tr>
              <a:tr h="248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Филимонова Н.В.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географии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28.03.2023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28.03.2028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(72),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2023 (72)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836342128"/>
                  </a:ext>
                </a:extLst>
              </a:tr>
              <a:tr h="496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Филонов К. Е.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матем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«Почётная грамота» Мэра г.Хабаровска, 2023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31.01.2023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31.01.2028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2022 (72+48+48)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2544652002"/>
                  </a:ext>
                </a:extLst>
              </a:tr>
              <a:tr h="248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Фирстов А. П.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ИЗО, технологии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31.01.2023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31.01.2028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2022, 2023 (36)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2730150230"/>
                  </a:ext>
                </a:extLst>
              </a:tr>
              <a:tr h="248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Фомичёва Е.А.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инф-ки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СЗД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2022 (36+48)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4149727718"/>
                  </a:ext>
                </a:extLst>
              </a:tr>
              <a:tr h="372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35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Черепанова Е.А.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рус.яз и литерат.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11.04.2024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11.04.2029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2022 (72)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1035892630"/>
                  </a:ext>
                </a:extLst>
              </a:tr>
              <a:tr h="620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36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Шекера Г.В.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Уч-ль матем.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«Почетный работник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образования»,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2003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ПНПО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ВКК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>
                          <a:effectLst/>
                        </a:rPr>
                        <a:t>28.01.2020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effectLst/>
                        </a:rPr>
                        <a:t>28.01.2025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2022 (36+48),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2023 (36)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28" marR="41128" marT="0" marB="0"/>
                </a:tc>
                <a:extLst>
                  <a:ext uri="{0D108BD9-81ED-4DB2-BD59-A6C34878D82A}">
                    <a16:rowId xmlns:a16="http://schemas.microsoft.com/office/drawing/2014/main" val="772723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33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976" y="249799"/>
            <a:ext cx="10591800" cy="1085942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Распоряжение министерства образования и науки Хабаровского края от 16.10.2023 № 1351 «Об утверждении и реализации мероприятий «дорожной карты» повышения качества общего образования в общеобразовательных организациях Хабаровского края в 2023/2024 учебном году</a:t>
            </a:r>
            <a:endParaRPr lang="ru-RU" sz="2000" dirty="0"/>
          </a:p>
        </p:txBody>
      </p:sp>
      <p:pic>
        <p:nvPicPr>
          <p:cNvPr id="5" name="Рисунок 4" descr="Изображение выглядит как Графика, логотип, Цвет электрик, графический дизайн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249799"/>
            <a:ext cx="914401" cy="744070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5B9ED969-C210-41B6-BFF3-656A6C31F720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 rotWithShape="1">
          <a:blip r:embed="rId3"/>
          <a:srcRect l="40983" t="8300" r="25488" b="6220"/>
          <a:stretch/>
        </p:blipFill>
        <p:spPr>
          <a:xfrm>
            <a:off x="351988" y="1335740"/>
            <a:ext cx="2926964" cy="41974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038B47-756F-4821-8C3E-8508283B84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59" t="11154" r="32933" b="62272"/>
          <a:stretch/>
        </p:blipFill>
        <p:spPr>
          <a:xfrm>
            <a:off x="4565959" y="1181269"/>
            <a:ext cx="2602986" cy="13053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B886A4-E899-4C3A-8851-1188036645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16" t="14231" r="33221" b="9616"/>
          <a:stretch/>
        </p:blipFill>
        <p:spPr>
          <a:xfrm>
            <a:off x="4406712" y="2464073"/>
            <a:ext cx="2617694" cy="34293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444C70-CE01-4724-BF77-883884D969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16" t="14616" r="33510" b="10641"/>
          <a:stretch/>
        </p:blipFill>
        <p:spPr>
          <a:xfrm>
            <a:off x="7892072" y="1125322"/>
            <a:ext cx="2998577" cy="30534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F7F0C9-ECF8-41A1-910B-9C1F845F57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4663" t="20000" r="9063" b="10128"/>
          <a:stretch/>
        </p:blipFill>
        <p:spPr>
          <a:xfrm>
            <a:off x="8780832" y="3966060"/>
            <a:ext cx="2977483" cy="192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61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5">
      <a:dk1>
        <a:sysClr val="windowText" lastClr="000000"/>
      </a:dk1>
      <a:lt1>
        <a:sysClr val="window" lastClr="FFFFFF"/>
      </a:lt1>
      <a:dk2>
        <a:srgbClr val="F36E36"/>
      </a:dk2>
      <a:lt2>
        <a:srgbClr val="E7E6E6"/>
      </a:lt2>
      <a:accent1>
        <a:srgbClr val="A31312"/>
      </a:accent1>
      <a:accent2>
        <a:srgbClr val="E7E6E6"/>
      </a:accent2>
      <a:accent3>
        <a:srgbClr val="FDB913"/>
      </a:accent3>
      <a:accent4>
        <a:srgbClr val="1E753B"/>
      </a:accent4>
      <a:accent5>
        <a:srgbClr val="067CA2"/>
      </a:accent5>
      <a:accent6>
        <a:srgbClr val="493456"/>
      </a:accent6>
      <a:hlink>
        <a:srgbClr val="067CA2"/>
      </a:hlink>
      <a:folHlink>
        <a:srgbClr val="886D93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4967531_win32_mlw v2" id="{D6E82B91-6E0A-4ADE-ABDF-7A3107FF5DC0}" vid="{FDF63795-6842-4874-86B5-D3F4150A0B0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D17C5B-66E3-4784-8825-129A0E305F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D97AF3-310A-4DBA-AAE4-E94EC92F74FE}">
  <ds:schemaRefs>
    <ds:schemaRef ds:uri="http://schemas.microsoft.com/sharepoint/v3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230e9df3-be65-4c73-a93b-d1236ebd677e"/>
    <ds:schemaRef ds:uri="http://purl.org/dc/elements/1.1/"/>
    <ds:schemaRef ds:uri="http://purl.org/dc/terms/"/>
    <ds:schemaRef ds:uri="16c05727-aa75-4e4a-9b5f-8a80a1165891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2509185-7C76-414A-B58D-FA547B6D6E6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1566</Words>
  <Application>Microsoft Office PowerPoint</Application>
  <PresentationFormat>Широкоэкранный</PresentationFormat>
  <Paragraphs>577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Segoe UI</vt:lpstr>
      <vt:lpstr>Times New Roman</vt:lpstr>
      <vt:lpstr>Wingdings</vt:lpstr>
      <vt:lpstr>Office Theme</vt:lpstr>
      <vt:lpstr>Управление кадровым потенциалом,   создание корпоративной культуры в «Лицее инновационных технологий». </vt:lpstr>
      <vt:lpstr>Презентация PowerPoint</vt:lpstr>
      <vt:lpstr>Презентация PowerPoint</vt:lpstr>
      <vt:lpstr>Кадровый состав «Лицея инновационных технологий»</vt:lpstr>
      <vt:lpstr>Факторы формирования системы управления кадрами МАОУ «ЛИТ» </vt:lpstr>
      <vt:lpstr>Основные направления кадровой политики МАОУ «ЛИТ» в рамках очного дистанционного функционирования.</vt:lpstr>
      <vt:lpstr>Нормативные требования к кадрам:</vt:lpstr>
      <vt:lpstr>Презентация PowerPoint</vt:lpstr>
      <vt:lpstr>Распоряжение министерства образования и науки Хабаровского края от 16.10.2023 № 1351 «Об утверждении и реализации мероприятий «дорожной карты» повышения качества общего образования в общеобразовательных организациях Хабаровского края в 2023/2024 учебном году</vt:lpstr>
      <vt:lpstr>Оценка результатов работников через систему показателей, основанных на стратегических и тактических целях лицея.  </vt:lpstr>
      <vt:lpstr>Оценка результатов работников через систему показателей, основанных на стратегических и тактических целях лицея.  </vt:lpstr>
      <vt:lpstr>Система мотивации и стимулирования педагогов МАОУ «ЛИТ» </vt:lpstr>
      <vt:lpstr>Мотивация и стимулирование педагогов в целях повышения эффективности и результативности их работы в МАОУ «ЛИТ»  </vt:lpstr>
      <vt:lpstr>Материальное денежное стимулирование</vt:lpstr>
      <vt:lpstr>Материальное неденежное стимулирование </vt:lpstr>
      <vt:lpstr>Нематериальное стимулирование </vt:lpstr>
      <vt:lpstr>Подходы к управлению кадрами в «Лицее…»</vt:lpstr>
      <vt:lpstr>Оценка результатов педагогов через систему показателей, основанных на стратегических и тактических целях лицея.  </vt:lpstr>
      <vt:lpstr>Вопросы для размышления: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2022-05-06T06:19:48Z</dcterms:created>
  <dcterms:modified xsi:type="dcterms:W3CDTF">2024-04-11T02:19:17Z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