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 id="2147483691" r:id="rId4"/>
  </p:sldMasterIdLst>
  <p:notesMasterIdLst>
    <p:notesMasterId r:id="rId17"/>
  </p:notesMasterIdLst>
  <p:sldIdLst>
    <p:sldId id="363" r:id="rId5"/>
    <p:sldId id="381" r:id="rId6"/>
    <p:sldId id="298" r:id="rId7"/>
    <p:sldId id="324" r:id="rId8"/>
    <p:sldId id="372" r:id="rId9"/>
    <p:sldId id="373" r:id="rId10"/>
    <p:sldId id="374" r:id="rId11"/>
    <p:sldId id="375" r:id="rId12"/>
    <p:sldId id="383" r:id="rId13"/>
    <p:sldId id="309" r:id="rId14"/>
    <p:sldId id="365" r:id="rId15"/>
    <p:sldId id="34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59" d="100"/>
          <a:sy n="159" d="100"/>
        </p:scale>
        <p:origin x="300"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10/14/2024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FF7BDD8C-DBA7-4764-A656-F91942711431}"/>
              </a:ext>
            </a:extLst>
          </p:cNvPr>
          <p:cNvSpPr>
            <a:spLocks noGrp="1"/>
          </p:cNvSpPr>
          <p:nvPr>
            <p:ph type="pic" sz="quarter" idx="10" hasCustomPrompt="1"/>
          </p:nvPr>
        </p:nvSpPr>
        <p:spPr>
          <a:xfrm>
            <a:off x="2785633" y="1708875"/>
            <a:ext cx="6624970" cy="2826000"/>
          </a:xfrm>
          <a:prstGeom prst="rect">
            <a:avLst/>
          </a:prstGeom>
          <a:solidFill>
            <a:schemeClr val="bg1">
              <a:lumMod val="95000"/>
            </a:schemeClr>
          </a:solidFill>
        </p:spPr>
        <p:txBody>
          <a:bodyPr tIns="72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 And Send To Back</a:t>
            </a:r>
            <a:endParaRPr lang="ko-KR" altLang="en-US" dirty="0"/>
          </a:p>
        </p:txBody>
      </p:sp>
      <p:sp>
        <p:nvSpPr>
          <p:cNvPr id="3" name="Text Placeholder 9">
            <a:extLst>
              <a:ext uri="{FF2B5EF4-FFF2-40B4-BE49-F238E27FC236}">
                <a16:creationId xmlns:a16="http://schemas.microsoft.com/office/drawing/2014/main" id="{E88D4141-DDEB-40F4-B784-0C7E8499AC06}"/>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4528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D8F181D7-1D78-4A9F-891E-7FF1339D8D06}"/>
              </a:ext>
            </a:extLst>
          </p:cNvPr>
          <p:cNvSpPr>
            <a:spLocks noGrp="1"/>
          </p:cNvSpPr>
          <p:nvPr>
            <p:ph type="pic" idx="10" hasCustomPrompt="1"/>
          </p:nvPr>
        </p:nvSpPr>
        <p:spPr>
          <a:xfrm>
            <a:off x="5015620" y="1422245"/>
            <a:ext cx="7176380" cy="468052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Text Placeholder 9">
            <a:extLst>
              <a:ext uri="{FF2B5EF4-FFF2-40B4-BE49-F238E27FC236}">
                <a16:creationId xmlns:a16="http://schemas.microsoft.com/office/drawing/2014/main" id="{CB2D35DD-3012-4060-B307-222D845BBC78}"/>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96F6EC6F-CD4C-4990-A245-26A2E187E707}"/>
              </a:ext>
            </a:extLst>
          </p:cNvPr>
          <p:cNvSpPr>
            <a:spLocks noGrp="1"/>
          </p:cNvSpPr>
          <p:nvPr>
            <p:ph type="pic" sz="quarter" idx="10" hasCustomPrompt="1"/>
          </p:nvPr>
        </p:nvSpPr>
        <p:spPr>
          <a:xfrm>
            <a:off x="4835161" y="1953290"/>
            <a:ext cx="7356839" cy="219862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85000"/>
                    <a:lumOff val="15000"/>
                  </a:schemeClr>
                </a:solidFill>
                <a:latin typeface="+mn-lt"/>
                <a:cs typeface="Arial" pitchFamily="34" charset="0"/>
              </a:defRPr>
            </a:lvl1pPr>
          </a:lstStyle>
          <a:p>
            <a:r>
              <a:rPr lang="en-US" altLang="ko-KR" dirty="0"/>
              <a:t>Place Your Picture Here</a:t>
            </a:r>
            <a:endParaRPr lang="ko-KR" altLang="en-US" dirty="0"/>
          </a:p>
        </p:txBody>
      </p:sp>
      <p:sp>
        <p:nvSpPr>
          <p:cNvPr id="5" name="Text Placeholder 9">
            <a:extLst>
              <a:ext uri="{FF2B5EF4-FFF2-40B4-BE49-F238E27FC236}">
                <a16:creationId xmlns:a16="http://schemas.microsoft.com/office/drawing/2014/main" id="{3A2E5076-EB3B-4F2A-B1CA-DF4FCDC804C4}"/>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그림 개체 틀 8">
            <a:extLst>
              <a:ext uri="{FF2B5EF4-FFF2-40B4-BE49-F238E27FC236}">
                <a16:creationId xmlns:a16="http://schemas.microsoft.com/office/drawing/2014/main" id="{2E3BCD6D-C303-4864-B3F7-57504C804BA4}"/>
              </a:ext>
            </a:extLst>
          </p:cNvPr>
          <p:cNvSpPr>
            <a:spLocks noGrp="1"/>
          </p:cNvSpPr>
          <p:nvPr>
            <p:ph type="pic" sz="quarter" idx="10" hasCustomPrompt="1"/>
          </p:nvPr>
        </p:nvSpPr>
        <p:spPr>
          <a:xfrm>
            <a:off x="1" y="0"/>
            <a:ext cx="4068000" cy="3429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Insert Your Image And Send To Back</a:t>
            </a:r>
            <a:endParaRPr lang="ko-KR" altLang="en-US" dirty="0"/>
          </a:p>
        </p:txBody>
      </p:sp>
      <p:sp>
        <p:nvSpPr>
          <p:cNvPr id="3" name="그림 개체 틀 8">
            <a:extLst>
              <a:ext uri="{FF2B5EF4-FFF2-40B4-BE49-F238E27FC236}">
                <a16:creationId xmlns:a16="http://schemas.microsoft.com/office/drawing/2014/main" id="{3467D47C-FBB8-4493-8D52-7F3F238780FB}"/>
              </a:ext>
            </a:extLst>
          </p:cNvPr>
          <p:cNvSpPr>
            <a:spLocks noGrp="1"/>
          </p:cNvSpPr>
          <p:nvPr>
            <p:ph type="pic" sz="quarter" idx="11" hasCustomPrompt="1"/>
          </p:nvPr>
        </p:nvSpPr>
        <p:spPr>
          <a:xfrm>
            <a:off x="4068001" y="3429000"/>
            <a:ext cx="4068000" cy="3429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Insert Your Image And Send To Back</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AF065D-CC1B-4919-BCC5-4DCCF4B78FA0}"/>
              </a:ext>
            </a:extLst>
          </p:cNvPr>
          <p:cNvSpPr>
            <a:spLocks noGrp="1"/>
          </p:cNvSpPr>
          <p:nvPr>
            <p:ph type="ctrTitle"/>
          </p:nvPr>
        </p:nvSpPr>
        <p:spPr>
          <a:xfrm>
            <a:off x="1524000" y="1122363"/>
            <a:ext cx="9144000" cy="2387600"/>
          </a:xfrm>
        </p:spPr>
        <p:txBody>
          <a:bodyPr anchor="b"/>
          <a:lstStyle>
            <a:lvl1pPr algn="ctr">
              <a:defRPr sz="4500"/>
            </a:lvl1pPr>
          </a:lstStyle>
          <a:p>
            <a:r>
              <a:rPr lang="ru-RU"/>
              <a:t>Образец заголовка</a:t>
            </a:r>
          </a:p>
        </p:txBody>
      </p:sp>
      <p:sp>
        <p:nvSpPr>
          <p:cNvPr id="3" name="Подзаголовок 2">
            <a:extLst>
              <a:ext uri="{FF2B5EF4-FFF2-40B4-BE49-F238E27FC236}">
                <a16:creationId xmlns:a16="http://schemas.microsoft.com/office/drawing/2014/main" id="{2D99E1E5-64F4-4ED7-86F7-97B909AE3C2F}"/>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a:extLst>
              <a:ext uri="{FF2B5EF4-FFF2-40B4-BE49-F238E27FC236}">
                <a16:creationId xmlns:a16="http://schemas.microsoft.com/office/drawing/2014/main" id="{AA586C1E-CB6D-496F-88ED-E3387C13474A}"/>
              </a:ext>
            </a:extLst>
          </p:cNvPr>
          <p:cNvSpPr>
            <a:spLocks noGrp="1"/>
          </p:cNvSpPr>
          <p:nvPr>
            <p:ph type="dt" sz="half" idx="10"/>
          </p:nvPr>
        </p:nvSpPr>
        <p:spPr/>
        <p:txBody>
          <a:bodyPr/>
          <a:lstStyle/>
          <a:p>
            <a:fld id="{CC593390-EB43-45EE-8F57-BE4AD01613E8}" type="datetimeFigureOut">
              <a:rPr lang="en-US" smtClean="0">
                <a:solidFill>
                  <a:prstClr val="black">
                    <a:tint val="75000"/>
                  </a:prstClr>
                </a:solidFill>
              </a:rPr>
              <a:pPr/>
              <a:t>10/14/2024</a:t>
            </a:fld>
            <a:endParaRPr lang="en-US">
              <a:solidFill>
                <a:prstClr val="black">
                  <a:tint val="75000"/>
                </a:prstClr>
              </a:solidFill>
            </a:endParaRPr>
          </a:p>
        </p:txBody>
      </p:sp>
      <p:sp>
        <p:nvSpPr>
          <p:cNvPr id="5" name="Нижний колонтитул 4">
            <a:extLst>
              <a:ext uri="{FF2B5EF4-FFF2-40B4-BE49-F238E27FC236}">
                <a16:creationId xmlns:a16="http://schemas.microsoft.com/office/drawing/2014/main" id="{4731AD10-83F2-4929-8BB6-BA936BBC665B}"/>
              </a:ext>
            </a:extLst>
          </p:cNvPr>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a:extLst>
              <a:ext uri="{FF2B5EF4-FFF2-40B4-BE49-F238E27FC236}">
                <a16:creationId xmlns:a16="http://schemas.microsoft.com/office/drawing/2014/main" id="{4C94AFFE-BBBA-4522-9E7B-C5E3B1B3EB57}"/>
              </a:ext>
            </a:extLst>
          </p:cNvPr>
          <p:cNvSpPr>
            <a:spLocks noGrp="1"/>
          </p:cNvSpPr>
          <p:nvPr>
            <p:ph type="sldNum" sz="quarter" idx="12"/>
          </p:nvPr>
        </p:nvSpPr>
        <p:spPr/>
        <p:txBody>
          <a:bodyPr/>
          <a:lstStyle/>
          <a:p>
            <a:fld id="{11857157-A18D-4EDB-B7B6-7D5ABFCD43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461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463716-8188-4D33-8BDB-E7F0DA434EF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67D1F39-34C9-45F7-A74D-543E257FF74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F979926-9E94-4A1C-A3FE-6C6C3AF3209A}"/>
              </a:ext>
            </a:extLst>
          </p:cNvPr>
          <p:cNvSpPr>
            <a:spLocks noGrp="1"/>
          </p:cNvSpPr>
          <p:nvPr>
            <p:ph type="dt" sz="half" idx="10"/>
          </p:nvPr>
        </p:nvSpPr>
        <p:spPr/>
        <p:txBody>
          <a:bodyPr/>
          <a:lstStyle/>
          <a:p>
            <a:fld id="{CC593390-EB43-45EE-8F57-BE4AD01613E8}" type="datetimeFigureOut">
              <a:rPr lang="en-US" smtClean="0">
                <a:solidFill>
                  <a:prstClr val="black">
                    <a:tint val="75000"/>
                  </a:prstClr>
                </a:solidFill>
              </a:rPr>
              <a:pPr/>
              <a:t>10/14/2024</a:t>
            </a:fld>
            <a:endParaRPr lang="en-US">
              <a:solidFill>
                <a:prstClr val="black">
                  <a:tint val="75000"/>
                </a:prstClr>
              </a:solidFill>
            </a:endParaRPr>
          </a:p>
        </p:txBody>
      </p:sp>
      <p:sp>
        <p:nvSpPr>
          <p:cNvPr id="5" name="Нижний колонтитул 4">
            <a:extLst>
              <a:ext uri="{FF2B5EF4-FFF2-40B4-BE49-F238E27FC236}">
                <a16:creationId xmlns:a16="http://schemas.microsoft.com/office/drawing/2014/main" id="{7A0765E7-628B-4F30-AD53-27F5DC9CAB65}"/>
              </a:ext>
            </a:extLst>
          </p:cNvPr>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a:extLst>
              <a:ext uri="{FF2B5EF4-FFF2-40B4-BE49-F238E27FC236}">
                <a16:creationId xmlns:a16="http://schemas.microsoft.com/office/drawing/2014/main" id="{96EF51BF-3E2A-4BE2-8AC2-0A7CF758CC19}"/>
              </a:ext>
            </a:extLst>
          </p:cNvPr>
          <p:cNvSpPr>
            <a:spLocks noGrp="1"/>
          </p:cNvSpPr>
          <p:nvPr>
            <p:ph type="sldNum" sz="quarter" idx="12"/>
          </p:nvPr>
        </p:nvSpPr>
        <p:spPr/>
        <p:txBody>
          <a:bodyPr/>
          <a:lstStyle/>
          <a:p>
            <a:fld id="{11857157-A18D-4EDB-B7B6-7D5ABFCD43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998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9F9A8C-7D95-4ACF-BF74-24392D73F596}"/>
              </a:ext>
            </a:extLst>
          </p:cNvPr>
          <p:cNvSpPr>
            <a:spLocks noGrp="1"/>
          </p:cNvSpPr>
          <p:nvPr>
            <p:ph type="title"/>
          </p:nvPr>
        </p:nvSpPr>
        <p:spPr>
          <a:xfrm>
            <a:off x="831851" y="1709740"/>
            <a:ext cx="10515600" cy="2852737"/>
          </a:xfrm>
        </p:spPr>
        <p:txBody>
          <a:bodyPr anchor="b"/>
          <a:lstStyle>
            <a:lvl1pPr>
              <a:defRPr sz="4500"/>
            </a:lvl1pPr>
          </a:lstStyle>
          <a:p>
            <a:r>
              <a:rPr lang="ru-RU"/>
              <a:t>Образец заголовка</a:t>
            </a:r>
          </a:p>
        </p:txBody>
      </p:sp>
      <p:sp>
        <p:nvSpPr>
          <p:cNvPr id="3" name="Текст 2">
            <a:extLst>
              <a:ext uri="{FF2B5EF4-FFF2-40B4-BE49-F238E27FC236}">
                <a16:creationId xmlns:a16="http://schemas.microsoft.com/office/drawing/2014/main" id="{629626DD-D5AE-49B5-90DA-0AA2B72C1C00}"/>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C743D18F-CFF8-4846-87BD-95C018A3051B}"/>
              </a:ext>
            </a:extLst>
          </p:cNvPr>
          <p:cNvSpPr>
            <a:spLocks noGrp="1"/>
          </p:cNvSpPr>
          <p:nvPr>
            <p:ph type="dt" sz="half" idx="10"/>
          </p:nvPr>
        </p:nvSpPr>
        <p:spPr/>
        <p:txBody>
          <a:bodyPr/>
          <a:lstStyle/>
          <a:p>
            <a:fld id="{CC593390-EB43-45EE-8F57-BE4AD01613E8}" type="datetimeFigureOut">
              <a:rPr lang="en-US" smtClean="0">
                <a:solidFill>
                  <a:prstClr val="black">
                    <a:tint val="75000"/>
                  </a:prstClr>
                </a:solidFill>
              </a:rPr>
              <a:pPr/>
              <a:t>10/14/2024</a:t>
            </a:fld>
            <a:endParaRPr lang="en-US">
              <a:solidFill>
                <a:prstClr val="black">
                  <a:tint val="75000"/>
                </a:prstClr>
              </a:solidFill>
            </a:endParaRPr>
          </a:p>
        </p:txBody>
      </p:sp>
      <p:sp>
        <p:nvSpPr>
          <p:cNvPr id="5" name="Нижний колонтитул 4">
            <a:extLst>
              <a:ext uri="{FF2B5EF4-FFF2-40B4-BE49-F238E27FC236}">
                <a16:creationId xmlns:a16="http://schemas.microsoft.com/office/drawing/2014/main" id="{4C2229C7-BAB2-4240-B802-BEAF92CDCFAB}"/>
              </a:ext>
            </a:extLst>
          </p:cNvPr>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a:extLst>
              <a:ext uri="{FF2B5EF4-FFF2-40B4-BE49-F238E27FC236}">
                <a16:creationId xmlns:a16="http://schemas.microsoft.com/office/drawing/2014/main" id="{AF5ACFC0-6FFE-462F-844B-6AFDC081F414}"/>
              </a:ext>
            </a:extLst>
          </p:cNvPr>
          <p:cNvSpPr>
            <a:spLocks noGrp="1"/>
          </p:cNvSpPr>
          <p:nvPr>
            <p:ph type="sldNum" sz="quarter" idx="12"/>
          </p:nvPr>
        </p:nvSpPr>
        <p:spPr/>
        <p:txBody>
          <a:bodyPr/>
          <a:lstStyle/>
          <a:p>
            <a:fld id="{11857157-A18D-4EDB-B7B6-7D5ABFCD43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969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7E2FE2-F404-4BBB-B218-B5CF874188A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285DA7E-AABF-4849-A9B6-53C4F068624D}"/>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DF8671DB-39F5-4012-A47C-74671CD0572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40E6F12-21BF-4471-8D39-C3B5F87E1CA7}"/>
              </a:ext>
            </a:extLst>
          </p:cNvPr>
          <p:cNvSpPr>
            <a:spLocks noGrp="1"/>
          </p:cNvSpPr>
          <p:nvPr>
            <p:ph type="dt" sz="half" idx="10"/>
          </p:nvPr>
        </p:nvSpPr>
        <p:spPr/>
        <p:txBody>
          <a:bodyPr/>
          <a:lstStyle/>
          <a:p>
            <a:fld id="{CC593390-EB43-45EE-8F57-BE4AD01613E8}" type="datetimeFigureOut">
              <a:rPr lang="en-US" smtClean="0">
                <a:solidFill>
                  <a:prstClr val="black">
                    <a:tint val="75000"/>
                  </a:prstClr>
                </a:solidFill>
              </a:rPr>
              <a:pPr/>
              <a:t>10/14/2024</a:t>
            </a:fld>
            <a:endParaRPr lang="en-US">
              <a:solidFill>
                <a:prstClr val="black">
                  <a:tint val="75000"/>
                </a:prstClr>
              </a:solidFill>
            </a:endParaRPr>
          </a:p>
        </p:txBody>
      </p:sp>
      <p:sp>
        <p:nvSpPr>
          <p:cNvPr id="6" name="Нижний колонтитул 5">
            <a:extLst>
              <a:ext uri="{FF2B5EF4-FFF2-40B4-BE49-F238E27FC236}">
                <a16:creationId xmlns:a16="http://schemas.microsoft.com/office/drawing/2014/main" id="{07114C9E-DCDE-4B88-8B46-8246CCD3E76E}"/>
              </a:ext>
            </a:extLst>
          </p:cNvPr>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a:extLst>
              <a:ext uri="{FF2B5EF4-FFF2-40B4-BE49-F238E27FC236}">
                <a16:creationId xmlns:a16="http://schemas.microsoft.com/office/drawing/2014/main" id="{4F1B50A2-1419-46CC-8BB0-E047247B5F35}"/>
              </a:ext>
            </a:extLst>
          </p:cNvPr>
          <p:cNvSpPr>
            <a:spLocks noGrp="1"/>
          </p:cNvSpPr>
          <p:nvPr>
            <p:ph type="sldNum" sz="quarter" idx="12"/>
          </p:nvPr>
        </p:nvSpPr>
        <p:spPr/>
        <p:txBody>
          <a:bodyPr/>
          <a:lstStyle/>
          <a:p>
            <a:fld id="{11857157-A18D-4EDB-B7B6-7D5ABFCD43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465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9BE585-4387-4286-8328-269933AE22AF}"/>
              </a:ext>
            </a:extLst>
          </p:cNvPr>
          <p:cNvSpPr>
            <a:spLocks noGrp="1"/>
          </p:cNvSpPr>
          <p:nvPr>
            <p:ph type="title"/>
          </p:nvPr>
        </p:nvSpPr>
        <p:spPr>
          <a:xfrm>
            <a:off x="839788" y="365127"/>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898654A-C4B5-4B09-921D-683B948AD40A}"/>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a:extLst>
              <a:ext uri="{FF2B5EF4-FFF2-40B4-BE49-F238E27FC236}">
                <a16:creationId xmlns:a16="http://schemas.microsoft.com/office/drawing/2014/main" id="{66BAFD33-9FF0-4912-8FD1-4999779FC094}"/>
              </a:ext>
            </a:extLst>
          </p:cNvPr>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C98D9D1-2D1A-40BB-9440-D0911D2514F5}"/>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a:extLst>
              <a:ext uri="{FF2B5EF4-FFF2-40B4-BE49-F238E27FC236}">
                <a16:creationId xmlns:a16="http://schemas.microsoft.com/office/drawing/2014/main" id="{32958A88-C3B3-46F3-B386-DAC2C5000E6C}"/>
              </a:ext>
            </a:extLst>
          </p:cNvPr>
          <p:cNvSpPr>
            <a:spLocks noGrp="1"/>
          </p:cNvSpPr>
          <p:nvPr>
            <p:ph sz="quarter" idx="4"/>
          </p:nvPr>
        </p:nvSpPr>
        <p:spPr>
          <a:xfrm>
            <a:off x="6172201"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C98928A1-EEF7-4D0D-8ACB-49ECF14742D2}"/>
              </a:ext>
            </a:extLst>
          </p:cNvPr>
          <p:cNvSpPr>
            <a:spLocks noGrp="1"/>
          </p:cNvSpPr>
          <p:nvPr>
            <p:ph type="dt" sz="half" idx="10"/>
          </p:nvPr>
        </p:nvSpPr>
        <p:spPr/>
        <p:txBody>
          <a:bodyPr/>
          <a:lstStyle/>
          <a:p>
            <a:fld id="{CC593390-EB43-45EE-8F57-BE4AD01613E8}" type="datetimeFigureOut">
              <a:rPr lang="en-US" smtClean="0">
                <a:solidFill>
                  <a:prstClr val="black">
                    <a:tint val="75000"/>
                  </a:prstClr>
                </a:solidFill>
              </a:rPr>
              <a:pPr/>
              <a:t>10/14/2024</a:t>
            </a:fld>
            <a:endParaRPr lang="en-US">
              <a:solidFill>
                <a:prstClr val="black">
                  <a:tint val="75000"/>
                </a:prstClr>
              </a:solidFill>
            </a:endParaRPr>
          </a:p>
        </p:txBody>
      </p:sp>
      <p:sp>
        <p:nvSpPr>
          <p:cNvPr id="8" name="Нижний колонтитул 7">
            <a:extLst>
              <a:ext uri="{FF2B5EF4-FFF2-40B4-BE49-F238E27FC236}">
                <a16:creationId xmlns:a16="http://schemas.microsoft.com/office/drawing/2014/main" id="{DBCE5373-A139-413A-9EDC-9C03CF65F9BF}"/>
              </a:ext>
            </a:extLst>
          </p:cNvPr>
          <p:cNvSpPr>
            <a:spLocks noGrp="1"/>
          </p:cNvSpPr>
          <p:nvPr>
            <p:ph type="ftr" sz="quarter" idx="11"/>
          </p:nvPr>
        </p:nvSpPr>
        <p:spPr/>
        <p:txBody>
          <a:bodyPr/>
          <a:lstStyle/>
          <a:p>
            <a:endParaRPr lang="en-US">
              <a:solidFill>
                <a:prstClr val="black">
                  <a:tint val="75000"/>
                </a:prstClr>
              </a:solidFill>
            </a:endParaRPr>
          </a:p>
        </p:txBody>
      </p:sp>
      <p:sp>
        <p:nvSpPr>
          <p:cNvPr id="9" name="Номер слайда 8">
            <a:extLst>
              <a:ext uri="{FF2B5EF4-FFF2-40B4-BE49-F238E27FC236}">
                <a16:creationId xmlns:a16="http://schemas.microsoft.com/office/drawing/2014/main" id="{9BD07C8E-0106-40D5-8B6C-0CEA82F86598}"/>
              </a:ext>
            </a:extLst>
          </p:cNvPr>
          <p:cNvSpPr>
            <a:spLocks noGrp="1"/>
          </p:cNvSpPr>
          <p:nvPr>
            <p:ph type="sldNum" sz="quarter" idx="12"/>
          </p:nvPr>
        </p:nvSpPr>
        <p:spPr/>
        <p:txBody>
          <a:bodyPr/>
          <a:lstStyle/>
          <a:p>
            <a:fld id="{11857157-A18D-4EDB-B7B6-7D5ABFCD43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187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6A8455-3B60-4171-9815-B2F0649690E6}"/>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DF01A1BB-FACD-4D38-BF14-94A58AD46471}"/>
              </a:ext>
            </a:extLst>
          </p:cNvPr>
          <p:cNvSpPr>
            <a:spLocks noGrp="1"/>
          </p:cNvSpPr>
          <p:nvPr>
            <p:ph type="dt" sz="half" idx="10"/>
          </p:nvPr>
        </p:nvSpPr>
        <p:spPr/>
        <p:txBody>
          <a:bodyPr/>
          <a:lstStyle/>
          <a:p>
            <a:fld id="{CC593390-EB43-45EE-8F57-BE4AD01613E8}" type="datetimeFigureOut">
              <a:rPr lang="en-US" smtClean="0">
                <a:solidFill>
                  <a:prstClr val="black">
                    <a:tint val="75000"/>
                  </a:prstClr>
                </a:solidFill>
              </a:rPr>
              <a:pPr/>
              <a:t>10/14/2024</a:t>
            </a:fld>
            <a:endParaRPr lang="en-US">
              <a:solidFill>
                <a:prstClr val="black">
                  <a:tint val="75000"/>
                </a:prstClr>
              </a:solidFill>
            </a:endParaRPr>
          </a:p>
        </p:txBody>
      </p:sp>
      <p:sp>
        <p:nvSpPr>
          <p:cNvPr id="4" name="Нижний колонтитул 3">
            <a:extLst>
              <a:ext uri="{FF2B5EF4-FFF2-40B4-BE49-F238E27FC236}">
                <a16:creationId xmlns:a16="http://schemas.microsoft.com/office/drawing/2014/main" id="{E70384D5-BF4E-4F0D-A1FF-3D7BA76808AA}"/>
              </a:ext>
            </a:extLst>
          </p:cNvPr>
          <p:cNvSpPr>
            <a:spLocks noGrp="1"/>
          </p:cNvSpPr>
          <p:nvPr>
            <p:ph type="ftr" sz="quarter" idx="11"/>
          </p:nvPr>
        </p:nvSpPr>
        <p:spPr/>
        <p:txBody>
          <a:bodyPr/>
          <a:lstStyle/>
          <a:p>
            <a:endParaRPr lang="en-US">
              <a:solidFill>
                <a:prstClr val="black">
                  <a:tint val="75000"/>
                </a:prstClr>
              </a:solidFill>
            </a:endParaRPr>
          </a:p>
        </p:txBody>
      </p:sp>
      <p:sp>
        <p:nvSpPr>
          <p:cNvPr id="5" name="Номер слайда 4">
            <a:extLst>
              <a:ext uri="{FF2B5EF4-FFF2-40B4-BE49-F238E27FC236}">
                <a16:creationId xmlns:a16="http://schemas.microsoft.com/office/drawing/2014/main" id="{A514100F-4E03-4243-98BB-FE552FF2DF4F}"/>
              </a:ext>
            </a:extLst>
          </p:cNvPr>
          <p:cNvSpPr>
            <a:spLocks noGrp="1"/>
          </p:cNvSpPr>
          <p:nvPr>
            <p:ph type="sldNum" sz="quarter" idx="12"/>
          </p:nvPr>
        </p:nvSpPr>
        <p:spPr/>
        <p:txBody>
          <a:bodyPr/>
          <a:lstStyle/>
          <a:p>
            <a:fld id="{11857157-A18D-4EDB-B7B6-7D5ABFCD43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208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2BE3A029-25FF-484F-A742-7CBD3ADC2478}"/>
              </a:ext>
            </a:extLst>
          </p:cNvPr>
          <p:cNvSpPr>
            <a:spLocks noGrp="1"/>
          </p:cNvSpPr>
          <p:nvPr>
            <p:ph type="dt" sz="half" idx="10"/>
          </p:nvPr>
        </p:nvSpPr>
        <p:spPr/>
        <p:txBody>
          <a:bodyPr/>
          <a:lstStyle/>
          <a:p>
            <a:fld id="{CC593390-EB43-45EE-8F57-BE4AD01613E8}" type="datetimeFigureOut">
              <a:rPr lang="en-US" smtClean="0">
                <a:solidFill>
                  <a:prstClr val="black">
                    <a:tint val="75000"/>
                  </a:prstClr>
                </a:solidFill>
              </a:rPr>
              <a:pPr/>
              <a:t>10/14/2024</a:t>
            </a:fld>
            <a:endParaRPr lang="en-US">
              <a:solidFill>
                <a:prstClr val="black">
                  <a:tint val="75000"/>
                </a:prstClr>
              </a:solidFill>
            </a:endParaRPr>
          </a:p>
        </p:txBody>
      </p:sp>
      <p:sp>
        <p:nvSpPr>
          <p:cNvPr id="3" name="Нижний колонтитул 2">
            <a:extLst>
              <a:ext uri="{FF2B5EF4-FFF2-40B4-BE49-F238E27FC236}">
                <a16:creationId xmlns:a16="http://schemas.microsoft.com/office/drawing/2014/main" id="{FE34F0AE-4389-4507-8CB3-ACF3253DB255}"/>
              </a:ext>
            </a:extLst>
          </p:cNvPr>
          <p:cNvSpPr>
            <a:spLocks noGrp="1"/>
          </p:cNvSpPr>
          <p:nvPr>
            <p:ph type="ftr" sz="quarter" idx="11"/>
          </p:nvPr>
        </p:nvSpPr>
        <p:spPr/>
        <p:txBody>
          <a:bodyPr/>
          <a:lstStyle/>
          <a:p>
            <a:endParaRPr lang="en-US">
              <a:solidFill>
                <a:prstClr val="black">
                  <a:tint val="75000"/>
                </a:prstClr>
              </a:solidFill>
            </a:endParaRPr>
          </a:p>
        </p:txBody>
      </p:sp>
      <p:sp>
        <p:nvSpPr>
          <p:cNvPr id="4" name="Номер слайда 3">
            <a:extLst>
              <a:ext uri="{FF2B5EF4-FFF2-40B4-BE49-F238E27FC236}">
                <a16:creationId xmlns:a16="http://schemas.microsoft.com/office/drawing/2014/main" id="{C9131FB3-29B3-425D-B04C-3BDB04882CB3}"/>
              </a:ext>
            </a:extLst>
          </p:cNvPr>
          <p:cNvSpPr>
            <a:spLocks noGrp="1"/>
          </p:cNvSpPr>
          <p:nvPr>
            <p:ph type="sldNum" sz="quarter" idx="12"/>
          </p:nvPr>
        </p:nvSpPr>
        <p:spPr/>
        <p:txBody>
          <a:bodyPr/>
          <a:lstStyle/>
          <a:p>
            <a:fld id="{11857157-A18D-4EDB-B7B6-7D5ABFCD43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434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3494323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DD6F6A-94D0-478E-AFF7-22EF54572E8D}"/>
              </a:ext>
            </a:extLst>
          </p:cNvPr>
          <p:cNvSpPr>
            <a:spLocks noGrp="1"/>
          </p:cNvSpPr>
          <p:nvPr>
            <p:ph type="title"/>
          </p:nvPr>
        </p:nvSpPr>
        <p:spPr>
          <a:xfrm>
            <a:off x="839788" y="457200"/>
            <a:ext cx="3932237" cy="1600200"/>
          </a:xfrm>
        </p:spPr>
        <p:txBody>
          <a:bodyPr anchor="b"/>
          <a:lstStyle>
            <a:lvl1pPr>
              <a:defRPr sz="2400"/>
            </a:lvl1pPr>
          </a:lstStyle>
          <a:p>
            <a:r>
              <a:rPr lang="ru-RU"/>
              <a:t>Образец заголовка</a:t>
            </a:r>
          </a:p>
        </p:txBody>
      </p:sp>
      <p:sp>
        <p:nvSpPr>
          <p:cNvPr id="3" name="Объект 2">
            <a:extLst>
              <a:ext uri="{FF2B5EF4-FFF2-40B4-BE49-F238E27FC236}">
                <a16:creationId xmlns:a16="http://schemas.microsoft.com/office/drawing/2014/main" id="{665D8B8C-23E8-4A64-B675-24570132F6EF}"/>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A6AB68D7-8669-4F82-B133-6016F02CD433}"/>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3DE1DD81-8317-4368-ACFD-4894964FA118}"/>
              </a:ext>
            </a:extLst>
          </p:cNvPr>
          <p:cNvSpPr>
            <a:spLocks noGrp="1"/>
          </p:cNvSpPr>
          <p:nvPr>
            <p:ph type="dt" sz="half" idx="10"/>
          </p:nvPr>
        </p:nvSpPr>
        <p:spPr/>
        <p:txBody>
          <a:bodyPr/>
          <a:lstStyle/>
          <a:p>
            <a:fld id="{CC593390-EB43-45EE-8F57-BE4AD01613E8}" type="datetimeFigureOut">
              <a:rPr lang="en-US" smtClean="0">
                <a:solidFill>
                  <a:prstClr val="black">
                    <a:tint val="75000"/>
                  </a:prstClr>
                </a:solidFill>
              </a:rPr>
              <a:pPr/>
              <a:t>10/14/2024</a:t>
            </a:fld>
            <a:endParaRPr lang="en-US">
              <a:solidFill>
                <a:prstClr val="black">
                  <a:tint val="75000"/>
                </a:prstClr>
              </a:solidFill>
            </a:endParaRPr>
          </a:p>
        </p:txBody>
      </p:sp>
      <p:sp>
        <p:nvSpPr>
          <p:cNvPr id="6" name="Нижний колонтитул 5">
            <a:extLst>
              <a:ext uri="{FF2B5EF4-FFF2-40B4-BE49-F238E27FC236}">
                <a16:creationId xmlns:a16="http://schemas.microsoft.com/office/drawing/2014/main" id="{EC304758-D8FD-48D3-BA8C-D07ECA0D2CF6}"/>
              </a:ext>
            </a:extLst>
          </p:cNvPr>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a:extLst>
              <a:ext uri="{FF2B5EF4-FFF2-40B4-BE49-F238E27FC236}">
                <a16:creationId xmlns:a16="http://schemas.microsoft.com/office/drawing/2014/main" id="{8DE5C1F4-DCE0-4040-9F1F-57C3DD0DE838}"/>
              </a:ext>
            </a:extLst>
          </p:cNvPr>
          <p:cNvSpPr>
            <a:spLocks noGrp="1"/>
          </p:cNvSpPr>
          <p:nvPr>
            <p:ph type="sldNum" sz="quarter" idx="12"/>
          </p:nvPr>
        </p:nvSpPr>
        <p:spPr/>
        <p:txBody>
          <a:bodyPr/>
          <a:lstStyle/>
          <a:p>
            <a:fld id="{11857157-A18D-4EDB-B7B6-7D5ABFCD43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00201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2DDC4C-E6D7-4B5B-9CBF-552A127713F0}"/>
              </a:ext>
            </a:extLst>
          </p:cNvPr>
          <p:cNvSpPr>
            <a:spLocks noGrp="1"/>
          </p:cNvSpPr>
          <p:nvPr>
            <p:ph type="title"/>
          </p:nvPr>
        </p:nvSpPr>
        <p:spPr>
          <a:xfrm>
            <a:off x="839788" y="457200"/>
            <a:ext cx="3932237" cy="1600200"/>
          </a:xfrm>
        </p:spPr>
        <p:txBody>
          <a:bodyPr anchor="b"/>
          <a:lstStyle>
            <a:lvl1pPr>
              <a:defRPr sz="2400"/>
            </a:lvl1pPr>
          </a:lstStyle>
          <a:p>
            <a:r>
              <a:rPr lang="ru-RU"/>
              <a:t>Образец заголовка</a:t>
            </a:r>
          </a:p>
        </p:txBody>
      </p:sp>
      <p:sp>
        <p:nvSpPr>
          <p:cNvPr id="3" name="Рисунок 2">
            <a:extLst>
              <a:ext uri="{FF2B5EF4-FFF2-40B4-BE49-F238E27FC236}">
                <a16:creationId xmlns:a16="http://schemas.microsoft.com/office/drawing/2014/main" id="{644D2171-F03E-4BC8-8151-6796A0F40AF7}"/>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a:extLst>
              <a:ext uri="{FF2B5EF4-FFF2-40B4-BE49-F238E27FC236}">
                <a16:creationId xmlns:a16="http://schemas.microsoft.com/office/drawing/2014/main" id="{9569B46B-79F4-41D5-8E89-7A0A18C4BFD0}"/>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1B2EB4AF-DDEB-4E80-B209-B4503D79C94C}"/>
              </a:ext>
            </a:extLst>
          </p:cNvPr>
          <p:cNvSpPr>
            <a:spLocks noGrp="1"/>
          </p:cNvSpPr>
          <p:nvPr>
            <p:ph type="dt" sz="half" idx="10"/>
          </p:nvPr>
        </p:nvSpPr>
        <p:spPr/>
        <p:txBody>
          <a:bodyPr/>
          <a:lstStyle/>
          <a:p>
            <a:fld id="{CC593390-EB43-45EE-8F57-BE4AD01613E8}" type="datetimeFigureOut">
              <a:rPr lang="en-US" smtClean="0">
                <a:solidFill>
                  <a:prstClr val="black">
                    <a:tint val="75000"/>
                  </a:prstClr>
                </a:solidFill>
              </a:rPr>
              <a:pPr/>
              <a:t>10/14/2024</a:t>
            </a:fld>
            <a:endParaRPr lang="en-US">
              <a:solidFill>
                <a:prstClr val="black">
                  <a:tint val="75000"/>
                </a:prstClr>
              </a:solidFill>
            </a:endParaRPr>
          </a:p>
        </p:txBody>
      </p:sp>
      <p:sp>
        <p:nvSpPr>
          <p:cNvPr id="6" name="Нижний колонтитул 5">
            <a:extLst>
              <a:ext uri="{FF2B5EF4-FFF2-40B4-BE49-F238E27FC236}">
                <a16:creationId xmlns:a16="http://schemas.microsoft.com/office/drawing/2014/main" id="{8791749E-A059-4364-8E67-98B1D433F122}"/>
              </a:ext>
            </a:extLst>
          </p:cNvPr>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a:extLst>
              <a:ext uri="{FF2B5EF4-FFF2-40B4-BE49-F238E27FC236}">
                <a16:creationId xmlns:a16="http://schemas.microsoft.com/office/drawing/2014/main" id="{6C68B166-1905-46F9-96A9-56F05E4AE202}"/>
              </a:ext>
            </a:extLst>
          </p:cNvPr>
          <p:cNvSpPr>
            <a:spLocks noGrp="1"/>
          </p:cNvSpPr>
          <p:nvPr>
            <p:ph type="sldNum" sz="quarter" idx="12"/>
          </p:nvPr>
        </p:nvSpPr>
        <p:spPr/>
        <p:txBody>
          <a:bodyPr/>
          <a:lstStyle/>
          <a:p>
            <a:fld id="{11857157-A18D-4EDB-B7B6-7D5ABFCD43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1729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CFABD8-4BD1-49CE-88BC-B4BA162FAAD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44E5326E-6A2F-4940-8AA0-7721D33D602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EE87D70-376C-4C4E-93F1-1CF7B95C38EF}"/>
              </a:ext>
            </a:extLst>
          </p:cNvPr>
          <p:cNvSpPr>
            <a:spLocks noGrp="1"/>
          </p:cNvSpPr>
          <p:nvPr>
            <p:ph type="dt" sz="half" idx="10"/>
          </p:nvPr>
        </p:nvSpPr>
        <p:spPr/>
        <p:txBody>
          <a:bodyPr/>
          <a:lstStyle/>
          <a:p>
            <a:fld id="{CC593390-EB43-45EE-8F57-BE4AD01613E8}" type="datetimeFigureOut">
              <a:rPr lang="en-US" smtClean="0">
                <a:solidFill>
                  <a:prstClr val="black">
                    <a:tint val="75000"/>
                  </a:prstClr>
                </a:solidFill>
              </a:rPr>
              <a:pPr/>
              <a:t>10/14/2024</a:t>
            </a:fld>
            <a:endParaRPr lang="en-US">
              <a:solidFill>
                <a:prstClr val="black">
                  <a:tint val="75000"/>
                </a:prstClr>
              </a:solidFill>
            </a:endParaRPr>
          </a:p>
        </p:txBody>
      </p:sp>
      <p:sp>
        <p:nvSpPr>
          <p:cNvPr id="5" name="Нижний колонтитул 4">
            <a:extLst>
              <a:ext uri="{FF2B5EF4-FFF2-40B4-BE49-F238E27FC236}">
                <a16:creationId xmlns:a16="http://schemas.microsoft.com/office/drawing/2014/main" id="{373BE0B7-4E0D-480E-842B-FA364110C673}"/>
              </a:ext>
            </a:extLst>
          </p:cNvPr>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a:extLst>
              <a:ext uri="{FF2B5EF4-FFF2-40B4-BE49-F238E27FC236}">
                <a16:creationId xmlns:a16="http://schemas.microsoft.com/office/drawing/2014/main" id="{A3175425-2838-495C-8D30-1D39CC60C7AA}"/>
              </a:ext>
            </a:extLst>
          </p:cNvPr>
          <p:cNvSpPr>
            <a:spLocks noGrp="1"/>
          </p:cNvSpPr>
          <p:nvPr>
            <p:ph type="sldNum" sz="quarter" idx="12"/>
          </p:nvPr>
        </p:nvSpPr>
        <p:spPr/>
        <p:txBody>
          <a:bodyPr/>
          <a:lstStyle/>
          <a:p>
            <a:fld id="{11857157-A18D-4EDB-B7B6-7D5ABFCD43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40256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871BF796-2F30-4EDF-A938-55184D2143FA}"/>
              </a:ext>
            </a:extLst>
          </p:cNvPr>
          <p:cNvSpPr>
            <a:spLocks noGrp="1"/>
          </p:cNvSpPr>
          <p:nvPr>
            <p:ph type="title" orient="vert"/>
          </p:nvPr>
        </p:nvSpPr>
        <p:spPr>
          <a:xfrm>
            <a:off x="8724901"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8295F0EB-FB00-40C8-B387-BFCCDF53774C}"/>
              </a:ext>
            </a:extLst>
          </p:cNvPr>
          <p:cNvSpPr>
            <a:spLocks noGrp="1"/>
          </p:cNvSpPr>
          <p:nvPr>
            <p:ph type="body" orient="vert" idx="1"/>
          </p:nvPr>
        </p:nvSpPr>
        <p:spPr>
          <a:xfrm>
            <a:off x="838201"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3C06D80-B236-4093-8F19-3A7CF01D8B71}"/>
              </a:ext>
            </a:extLst>
          </p:cNvPr>
          <p:cNvSpPr>
            <a:spLocks noGrp="1"/>
          </p:cNvSpPr>
          <p:nvPr>
            <p:ph type="dt" sz="half" idx="10"/>
          </p:nvPr>
        </p:nvSpPr>
        <p:spPr/>
        <p:txBody>
          <a:bodyPr/>
          <a:lstStyle/>
          <a:p>
            <a:fld id="{CC593390-EB43-45EE-8F57-BE4AD01613E8}" type="datetimeFigureOut">
              <a:rPr lang="en-US" smtClean="0">
                <a:solidFill>
                  <a:prstClr val="black">
                    <a:tint val="75000"/>
                  </a:prstClr>
                </a:solidFill>
              </a:rPr>
              <a:pPr/>
              <a:t>10/14/2024</a:t>
            </a:fld>
            <a:endParaRPr lang="en-US">
              <a:solidFill>
                <a:prstClr val="black">
                  <a:tint val="75000"/>
                </a:prstClr>
              </a:solidFill>
            </a:endParaRPr>
          </a:p>
        </p:txBody>
      </p:sp>
      <p:sp>
        <p:nvSpPr>
          <p:cNvPr id="5" name="Нижний колонтитул 4">
            <a:extLst>
              <a:ext uri="{FF2B5EF4-FFF2-40B4-BE49-F238E27FC236}">
                <a16:creationId xmlns:a16="http://schemas.microsoft.com/office/drawing/2014/main" id="{C2BF615E-6A5F-4537-B3E8-805331A4B126}"/>
              </a:ext>
            </a:extLst>
          </p:cNvPr>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a:extLst>
              <a:ext uri="{FF2B5EF4-FFF2-40B4-BE49-F238E27FC236}">
                <a16:creationId xmlns:a16="http://schemas.microsoft.com/office/drawing/2014/main" id="{2F600A06-1C44-491D-8E95-E79BA2E343A2}"/>
              </a:ext>
            </a:extLst>
          </p:cNvPr>
          <p:cNvSpPr>
            <a:spLocks noGrp="1"/>
          </p:cNvSpPr>
          <p:nvPr>
            <p:ph type="sldNum" sz="quarter" idx="12"/>
          </p:nvPr>
        </p:nvSpPr>
        <p:spPr/>
        <p:txBody>
          <a:bodyPr/>
          <a:lstStyle/>
          <a:p>
            <a:fld id="{11857157-A18D-4EDB-B7B6-7D5ABFCD43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0390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918645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Our Team LAYOUT</a:t>
            </a:r>
          </a:p>
        </p:txBody>
      </p:sp>
      <p:grpSp>
        <p:nvGrpSpPr>
          <p:cNvPr id="4" name="Group 3">
            <a:extLst>
              <a:ext uri="{FF2B5EF4-FFF2-40B4-BE49-F238E27FC236}">
                <a16:creationId xmlns:a16="http://schemas.microsoft.com/office/drawing/2014/main" id="{94C30DA3-D434-41BE-9F9E-8CEF940F49AE}"/>
              </a:ext>
            </a:extLst>
          </p:cNvPr>
          <p:cNvGrpSpPr/>
          <p:nvPr userDrawn="1"/>
        </p:nvGrpSpPr>
        <p:grpSpPr>
          <a:xfrm>
            <a:off x="1200508" y="1779191"/>
            <a:ext cx="1512000" cy="2654855"/>
            <a:chOff x="445712" y="1449040"/>
            <a:chExt cx="2113018" cy="3924176"/>
          </a:xfrm>
        </p:grpSpPr>
        <p:sp>
          <p:nvSpPr>
            <p:cNvPr id="5" name="Rounded Rectangle 4">
              <a:extLst>
                <a:ext uri="{FF2B5EF4-FFF2-40B4-BE49-F238E27FC236}">
                  <a16:creationId xmlns:a16="http://schemas.microsoft.com/office/drawing/2014/main" id="{D36CEC37-AE54-4204-926B-C76F46588CF5}"/>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 name="Rectangle 5">
              <a:extLst>
                <a:ext uri="{FF2B5EF4-FFF2-40B4-BE49-F238E27FC236}">
                  <a16:creationId xmlns:a16="http://schemas.microsoft.com/office/drawing/2014/main" id="{CE60B77A-53FD-4AF2-A307-E9092175FAE6}"/>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7" name="Group 6">
              <a:extLst>
                <a:ext uri="{FF2B5EF4-FFF2-40B4-BE49-F238E27FC236}">
                  <a16:creationId xmlns:a16="http://schemas.microsoft.com/office/drawing/2014/main" id="{C77FDCAC-7B49-41A2-BE9C-391E7056C083}"/>
                </a:ext>
              </a:extLst>
            </p:cNvPr>
            <p:cNvGrpSpPr/>
            <p:nvPr userDrawn="1"/>
          </p:nvGrpSpPr>
          <p:grpSpPr>
            <a:xfrm>
              <a:off x="1407705" y="5045834"/>
              <a:ext cx="211967" cy="211967"/>
              <a:chOff x="1549420" y="5712364"/>
              <a:chExt cx="312583" cy="312583"/>
            </a:xfrm>
          </p:grpSpPr>
          <p:sp>
            <p:nvSpPr>
              <p:cNvPr id="8" name="Oval 7">
                <a:extLst>
                  <a:ext uri="{FF2B5EF4-FFF2-40B4-BE49-F238E27FC236}">
                    <a16:creationId xmlns:a16="http://schemas.microsoft.com/office/drawing/2014/main" id="{60F1F554-1B98-471E-A329-2CCFAEA07233}"/>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Rounded Rectangle 8">
                <a:extLst>
                  <a:ext uri="{FF2B5EF4-FFF2-40B4-BE49-F238E27FC236}">
                    <a16:creationId xmlns:a16="http://schemas.microsoft.com/office/drawing/2014/main" id="{6520737B-1186-4E1C-A360-4B9B8D32D5FB}"/>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grpSp>
        <p:nvGrpSpPr>
          <p:cNvPr id="10" name="Group 3">
            <a:extLst>
              <a:ext uri="{FF2B5EF4-FFF2-40B4-BE49-F238E27FC236}">
                <a16:creationId xmlns:a16="http://schemas.microsoft.com/office/drawing/2014/main" id="{A3D8A21E-0901-48B8-A295-7A257C040765}"/>
              </a:ext>
            </a:extLst>
          </p:cNvPr>
          <p:cNvGrpSpPr/>
          <p:nvPr userDrawn="1"/>
        </p:nvGrpSpPr>
        <p:grpSpPr>
          <a:xfrm>
            <a:off x="3962075" y="1779191"/>
            <a:ext cx="1512000" cy="2654855"/>
            <a:chOff x="445712" y="1449040"/>
            <a:chExt cx="2113018" cy="3924176"/>
          </a:xfrm>
        </p:grpSpPr>
        <p:sp>
          <p:nvSpPr>
            <p:cNvPr id="11" name="Rounded Rectangle 4">
              <a:extLst>
                <a:ext uri="{FF2B5EF4-FFF2-40B4-BE49-F238E27FC236}">
                  <a16:creationId xmlns:a16="http://schemas.microsoft.com/office/drawing/2014/main" id="{6A107028-0C6A-44AE-9857-3E19BFBC6250}"/>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2" name="Rectangle 5">
              <a:extLst>
                <a:ext uri="{FF2B5EF4-FFF2-40B4-BE49-F238E27FC236}">
                  <a16:creationId xmlns:a16="http://schemas.microsoft.com/office/drawing/2014/main" id="{8B5810DE-111C-4544-99EB-EF865DE49C8A}"/>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3" name="Group 6">
              <a:extLst>
                <a:ext uri="{FF2B5EF4-FFF2-40B4-BE49-F238E27FC236}">
                  <a16:creationId xmlns:a16="http://schemas.microsoft.com/office/drawing/2014/main" id="{0E56DDB0-CF1E-4473-9566-2CF400B1D03B}"/>
                </a:ext>
              </a:extLst>
            </p:cNvPr>
            <p:cNvGrpSpPr/>
            <p:nvPr userDrawn="1"/>
          </p:nvGrpSpPr>
          <p:grpSpPr>
            <a:xfrm>
              <a:off x="1407705" y="5045834"/>
              <a:ext cx="211967" cy="211967"/>
              <a:chOff x="1549420" y="5712364"/>
              <a:chExt cx="312583" cy="312583"/>
            </a:xfrm>
          </p:grpSpPr>
          <p:sp>
            <p:nvSpPr>
              <p:cNvPr id="14" name="Oval 7">
                <a:extLst>
                  <a:ext uri="{FF2B5EF4-FFF2-40B4-BE49-F238E27FC236}">
                    <a16:creationId xmlns:a16="http://schemas.microsoft.com/office/drawing/2014/main" id="{675AE696-9854-4F9F-8328-3D901AB87BC7}"/>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Rounded Rectangle 8">
                <a:extLst>
                  <a:ext uri="{FF2B5EF4-FFF2-40B4-BE49-F238E27FC236}">
                    <a16:creationId xmlns:a16="http://schemas.microsoft.com/office/drawing/2014/main" id="{1EE822FB-BAB6-4765-BAB8-F8CFD8DBD1CA}"/>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grpSp>
        <p:nvGrpSpPr>
          <p:cNvPr id="16" name="Group 3">
            <a:extLst>
              <a:ext uri="{FF2B5EF4-FFF2-40B4-BE49-F238E27FC236}">
                <a16:creationId xmlns:a16="http://schemas.microsoft.com/office/drawing/2014/main" id="{738D86BF-9B29-48E5-9140-E38AC9180C0A}"/>
              </a:ext>
            </a:extLst>
          </p:cNvPr>
          <p:cNvGrpSpPr/>
          <p:nvPr userDrawn="1"/>
        </p:nvGrpSpPr>
        <p:grpSpPr>
          <a:xfrm>
            <a:off x="6723642" y="1779191"/>
            <a:ext cx="1512000" cy="2654855"/>
            <a:chOff x="445712" y="1449040"/>
            <a:chExt cx="2113018" cy="3924176"/>
          </a:xfrm>
        </p:grpSpPr>
        <p:sp>
          <p:nvSpPr>
            <p:cNvPr id="17" name="Rounded Rectangle 4">
              <a:extLst>
                <a:ext uri="{FF2B5EF4-FFF2-40B4-BE49-F238E27FC236}">
                  <a16:creationId xmlns:a16="http://schemas.microsoft.com/office/drawing/2014/main" id="{C5C12189-4C71-4BA8-8527-F51EDF15CAED}"/>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8" name="Rectangle 5">
              <a:extLst>
                <a:ext uri="{FF2B5EF4-FFF2-40B4-BE49-F238E27FC236}">
                  <a16:creationId xmlns:a16="http://schemas.microsoft.com/office/drawing/2014/main" id="{B007A9B8-7BCE-4BAD-861E-F43AF30C90AB}"/>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9" name="Group 6">
              <a:extLst>
                <a:ext uri="{FF2B5EF4-FFF2-40B4-BE49-F238E27FC236}">
                  <a16:creationId xmlns:a16="http://schemas.microsoft.com/office/drawing/2014/main" id="{4A5516E4-ACA7-4C98-A9FA-5A5DA37FFCCE}"/>
                </a:ext>
              </a:extLst>
            </p:cNvPr>
            <p:cNvGrpSpPr/>
            <p:nvPr userDrawn="1"/>
          </p:nvGrpSpPr>
          <p:grpSpPr>
            <a:xfrm>
              <a:off x="1407705" y="5045834"/>
              <a:ext cx="211967" cy="211967"/>
              <a:chOff x="1549420" y="5712364"/>
              <a:chExt cx="312583" cy="312583"/>
            </a:xfrm>
          </p:grpSpPr>
          <p:sp>
            <p:nvSpPr>
              <p:cNvPr id="20" name="Oval 7">
                <a:extLst>
                  <a:ext uri="{FF2B5EF4-FFF2-40B4-BE49-F238E27FC236}">
                    <a16:creationId xmlns:a16="http://schemas.microsoft.com/office/drawing/2014/main" id="{1ABA39FE-6EF1-4D4F-88E8-D71FF652C862}"/>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1" name="Rounded Rectangle 8">
                <a:extLst>
                  <a:ext uri="{FF2B5EF4-FFF2-40B4-BE49-F238E27FC236}">
                    <a16:creationId xmlns:a16="http://schemas.microsoft.com/office/drawing/2014/main" id="{66C97352-4633-4B25-8910-54F3DE0B49BF}"/>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grpSp>
        <p:nvGrpSpPr>
          <p:cNvPr id="22" name="Group 3">
            <a:extLst>
              <a:ext uri="{FF2B5EF4-FFF2-40B4-BE49-F238E27FC236}">
                <a16:creationId xmlns:a16="http://schemas.microsoft.com/office/drawing/2014/main" id="{04F1116B-7469-4702-BC97-5420486D2D58}"/>
              </a:ext>
            </a:extLst>
          </p:cNvPr>
          <p:cNvGrpSpPr/>
          <p:nvPr userDrawn="1"/>
        </p:nvGrpSpPr>
        <p:grpSpPr>
          <a:xfrm>
            <a:off x="9485208" y="1779191"/>
            <a:ext cx="1512000" cy="2654855"/>
            <a:chOff x="445712" y="1449040"/>
            <a:chExt cx="2113018" cy="3924176"/>
          </a:xfrm>
        </p:grpSpPr>
        <p:sp>
          <p:nvSpPr>
            <p:cNvPr id="23" name="Rounded Rectangle 4">
              <a:extLst>
                <a:ext uri="{FF2B5EF4-FFF2-40B4-BE49-F238E27FC236}">
                  <a16:creationId xmlns:a16="http://schemas.microsoft.com/office/drawing/2014/main" id="{15189DD4-56C8-4F92-A3F9-AA93E4F0FBC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4" name="Rectangle 5">
              <a:extLst>
                <a:ext uri="{FF2B5EF4-FFF2-40B4-BE49-F238E27FC236}">
                  <a16:creationId xmlns:a16="http://schemas.microsoft.com/office/drawing/2014/main" id="{DDFA377A-F4DE-4B15-81AA-EEE8672B6FFD}"/>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25" name="Group 6">
              <a:extLst>
                <a:ext uri="{FF2B5EF4-FFF2-40B4-BE49-F238E27FC236}">
                  <a16:creationId xmlns:a16="http://schemas.microsoft.com/office/drawing/2014/main" id="{CDCB2C5B-89AF-42D3-BF78-E8D584186530}"/>
                </a:ext>
              </a:extLst>
            </p:cNvPr>
            <p:cNvGrpSpPr/>
            <p:nvPr userDrawn="1"/>
          </p:nvGrpSpPr>
          <p:grpSpPr>
            <a:xfrm>
              <a:off x="1407705" y="5045834"/>
              <a:ext cx="211967" cy="211967"/>
              <a:chOff x="1549420" y="5712364"/>
              <a:chExt cx="312583" cy="312583"/>
            </a:xfrm>
          </p:grpSpPr>
          <p:sp>
            <p:nvSpPr>
              <p:cNvPr id="26" name="Oval 7">
                <a:extLst>
                  <a:ext uri="{FF2B5EF4-FFF2-40B4-BE49-F238E27FC236}">
                    <a16:creationId xmlns:a16="http://schemas.microsoft.com/office/drawing/2014/main" id="{9C3DE81D-34C4-48C5-A7F5-234384138E35}"/>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7" name="Rounded Rectangle 8">
                <a:extLst>
                  <a:ext uri="{FF2B5EF4-FFF2-40B4-BE49-F238E27FC236}">
                    <a16:creationId xmlns:a16="http://schemas.microsoft.com/office/drawing/2014/main" id="{753A738C-E9C5-4E32-A7A1-0F88BCDA2416}"/>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28" name="그림 개체 틀 2">
            <a:extLst>
              <a:ext uri="{FF2B5EF4-FFF2-40B4-BE49-F238E27FC236}">
                <a16:creationId xmlns:a16="http://schemas.microsoft.com/office/drawing/2014/main" id="{CB46EA28-DC0E-4334-ACB7-F2FA90F1903A}"/>
              </a:ext>
            </a:extLst>
          </p:cNvPr>
          <p:cNvSpPr>
            <a:spLocks noGrp="1"/>
          </p:cNvSpPr>
          <p:nvPr>
            <p:ph type="pic" sz="quarter" idx="14" hasCustomPrompt="1"/>
          </p:nvPr>
        </p:nvSpPr>
        <p:spPr>
          <a:xfrm>
            <a:off x="1290508" y="2037611"/>
            <a:ext cx="1332000" cy="209720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30" name="그림 개체 틀 2">
            <a:extLst>
              <a:ext uri="{FF2B5EF4-FFF2-40B4-BE49-F238E27FC236}">
                <a16:creationId xmlns:a16="http://schemas.microsoft.com/office/drawing/2014/main" id="{7EA98078-7EAF-4581-923B-BCD15A2A257E}"/>
              </a:ext>
            </a:extLst>
          </p:cNvPr>
          <p:cNvSpPr>
            <a:spLocks noGrp="1"/>
          </p:cNvSpPr>
          <p:nvPr>
            <p:ph type="pic" sz="quarter" idx="59" hasCustomPrompt="1"/>
          </p:nvPr>
        </p:nvSpPr>
        <p:spPr>
          <a:xfrm>
            <a:off x="4052075" y="2037611"/>
            <a:ext cx="1332000" cy="209720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32" name="그림 개체 틀 2">
            <a:extLst>
              <a:ext uri="{FF2B5EF4-FFF2-40B4-BE49-F238E27FC236}">
                <a16:creationId xmlns:a16="http://schemas.microsoft.com/office/drawing/2014/main" id="{443199E8-68A9-4546-8543-4915CC0C5410}"/>
              </a:ext>
            </a:extLst>
          </p:cNvPr>
          <p:cNvSpPr>
            <a:spLocks noGrp="1"/>
          </p:cNvSpPr>
          <p:nvPr>
            <p:ph type="pic" sz="quarter" idx="63" hasCustomPrompt="1"/>
          </p:nvPr>
        </p:nvSpPr>
        <p:spPr>
          <a:xfrm>
            <a:off x="6813642" y="2037611"/>
            <a:ext cx="1332000" cy="209720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34" name="그림 개체 틀 2">
            <a:extLst>
              <a:ext uri="{FF2B5EF4-FFF2-40B4-BE49-F238E27FC236}">
                <a16:creationId xmlns:a16="http://schemas.microsoft.com/office/drawing/2014/main" id="{7D111F3C-4DF5-4941-AC67-67B80936F5E9}"/>
              </a:ext>
            </a:extLst>
          </p:cNvPr>
          <p:cNvSpPr>
            <a:spLocks noGrp="1"/>
          </p:cNvSpPr>
          <p:nvPr>
            <p:ph type="pic" sz="quarter" idx="67" hasCustomPrompt="1"/>
          </p:nvPr>
        </p:nvSpPr>
        <p:spPr>
          <a:xfrm>
            <a:off x="9575208" y="2037611"/>
            <a:ext cx="1332000" cy="209720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79E89AF0-20DB-46F0-9A15-2E35A3D0BF50}"/>
              </a:ext>
            </a:extLst>
          </p:cNvPr>
          <p:cNvSpPr>
            <a:spLocks noGrp="1"/>
          </p:cNvSpPr>
          <p:nvPr>
            <p:ph type="pic" sz="quarter" idx="15" hasCustomPrompt="1"/>
          </p:nvPr>
        </p:nvSpPr>
        <p:spPr>
          <a:xfrm>
            <a:off x="1223554" y="791473"/>
            <a:ext cx="4284617" cy="5574492"/>
          </a:xfrm>
          <a:prstGeom prst="rect">
            <a:avLst/>
          </a:prstGeom>
          <a:solidFill>
            <a:schemeClr val="bg1">
              <a:lumMod val="95000"/>
            </a:schemeClr>
          </a:solidFill>
          <a:ln w="19050">
            <a:no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
        <p:nvSpPr>
          <p:cNvPr id="3" name="그림 개체 틀 2">
            <a:extLst>
              <a:ext uri="{FF2B5EF4-FFF2-40B4-BE49-F238E27FC236}">
                <a16:creationId xmlns:a16="http://schemas.microsoft.com/office/drawing/2014/main" id="{16A177AD-A22D-4DBB-BF10-A6EEBF4613E6}"/>
              </a:ext>
            </a:extLst>
          </p:cNvPr>
          <p:cNvSpPr>
            <a:spLocks noGrp="1"/>
          </p:cNvSpPr>
          <p:nvPr>
            <p:ph type="pic" sz="quarter" idx="16" hasCustomPrompt="1"/>
          </p:nvPr>
        </p:nvSpPr>
        <p:spPr>
          <a:xfrm>
            <a:off x="5947954" y="791473"/>
            <a:ext cx="2577737" cy="2583302"/>
          </a:xfrm>
          <a:prstGeom prst="rect">
            <a:avLst/>
          </a:prstGeom>
          <a:solidFill>
            <a:schemeClr val="bg1">
              <a:lumMod val="95000"/>
            </a:schemeClr>
          </a:solidFill>
          <a:ln w="19050">
            <a:no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4" name="그림 개체 틀 2">
            <a:extLst>
              <a:ext uri="{FF2B5EF4-FFF2-40B4-BE49-F238E27FC236}">
                <a16:creationId xmlns:a16="http://schemas.microsoft.com/office/drawing/2014/main" id="{9C037173-B5D0-413D-AC9E-FFD6E9E766FD}"/>
              </a:ext>
            </a:extLst>
          </p:cNvPr>
          <p:cNvSpPr>
            <a:spLocks noGrp="1"/>
          </p:cNvSpPr>
          <p:nvPr>
            <p:ph type="pic" sz="quarter" idx="17" hasCustomPrompt="1"/>
          </p:nvPr>
        </p:nvSpPr>
        <p:spPr>
          <a:xfrm>
            <a:off x="8965475" y="791473"/>
            <a:ext cx="2577737" cy="2583302"/>
          </a:xfrm>
          <a:prstGeom prst="rect">
            <a:avLst/>
          </a:prstGeom>
          <a:solidFill>
            <a:schemeClr val="bg1">
              <a:lumMod val="95000"/>
            </a:schemeClr>
          </a:solidFill>
          <a:ln w="19050">
            <a:no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solidFill>
          <a:schemeClr val="accent5">
            <a:lumMod val="50000"/>
          </a:schemeClr>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7F9B499-92A2-4E7D-8966-0C284809B65B}"/>
              </a:ext>
            </a:extLst>
          </p:cNvPr>
          <p:cNvSpPr/>
          <p:nvPr userDrawn="1"/>
        </p:nvSpPr>
        <p:spPr>
          <a:xfrm>
            <a:off x="0" y="1082710"/>
            <a:ext cx="12192000" cy="46925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2">
            <a:extLst>
              <a:ext uri="{FF2B5EF4-FFF2-40B4-BE49-F238E27FC236}">
                <a16:creationId xmlns:a16="http://schemas.microsoft.com/office/drawing/2014/main" id="{83052E92-DCFE-4CC2-BDE0-E540E1CB28CA}"/>
              </a:ext>
            </a:extLst>
          </p:cNvPr>
          <p:cNvSpPr>
            <a:spLocks noGrp="1"/>
          </p:cNvSpPr>
          <p:nvPr>
            <p:ph type="pic" sz="quarter" idx="14" hasCustomPrompt="1"/>
          </p:nvPr>
        </p:nvSpPr>
        <p:spPr>
          <a:xfrm>
            <a:off x="0" y="1208315"/>
            <a:ext cx="12192000" cy="4441371"/>
          </a:xfrm>
          <a:prstGeom prst="rect">
            <a:avLst/>
          </a:prstGeom>
          <a:solidFill>
            <a:schemeClr val="bg1">
              <a:lumMod val="95000"/>
            </a:schemeClr>
          </a:solidFill>
          <a:ln w="19050">
            <a:noFill/>
          </a:ln>
        </p:spPr>
        <p:txBody>
          <a:bodyPr anchor="ctr"/>
          <a:lstStyle>
            <a:lvl1pPr marL="0" indent="0" algn="ctr">
              <a:lnSpc>
                <a:spcPct val="100000"/>
              </a:lnSpc>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03"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9" r:id="rId14"/>
    <p:sldLayoutId id="2147483688" r:id="rId15"/>
    <p:sldLayoutId id="2147483687" r:id="rId16"/>
    <p:sldLayoutId id="2147483671" r:id="rId17"/>
    <p:sldLayoutId id="2147483672"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B577F4-454C-40BB-982A-8A4C1DEE3614}"/>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11C9334-998C-44B5-97C6-3F9513D016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15F2724-17E1-46B2-9222-F3B5C8837C0E}"/>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C593390-EB43-45EE-8F57-BE4AD01613E8}" type="datetimeFigureOut">
              <a:rPr lang="en-US" smtClean="0">
                <a:solidFill>
                  <a:prstClr val="black">
                    <a:tint val="75000"/>
                  </a:prstClr>
                </a:solidFill>
              </a:rPr>
              <a:pPr/>
              <a:t>10/14/2024</a:t>
            </a:fld>
            <a:endParaRPr lang="en-US">
              <a:solidFill>
                <a:prstClr val="black">
                  <a:tint val="75000"/>
                </a:prstClr>
              </a:solidFill>
            </a:endParaRPr>
          </a:p>
        </p:txBody>
      </p:sp>
      <p:sp>
        <p:nvSpPr>
          <p:cNvPr id="5" name="Нижний колонтитул 4">
            <a:extLst>
              <a:ext uri="{FF2B5EF4-FFF2-40B4-BE49-F238E27FC236}">
                <a16:creationId xmlns:a16="http://schemas.microsoft.com/office/drawing/2014/main" id="{AE19C234-35B2-47EF-A2CD-4222ADFA65A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Номер слайда 5">
            <a:extLst>
              <a:ext uri="{FF2B5EF4-FFF2-40B4-BE49-F238E27FC236}">
                <a16:creationId xmlns:a16="http://schemas.microsoft.com/office/drawing/2014/main" id="{875F9A44-7B62-4760-9621-51E491835858}"/>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857157-A18D-4EDB-B7B6-7D5ABFCD43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1560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463" y="1086386"/>
            <a:ext cx="11582537" cy="6247864"/>
          </a:xfrm>
          <a:prstGeom prst="rect">
            <a:avLst/>
          </a:prstGeom>
        </p:spPr>
        <p:txBody>
          <a:bodyPr wrap="square">
            <a:spAutoFit/>
          </a:bodyPr>
          <a:lstStyle/>
          <a:p>
            <a:r>
              <a:rPr lang="ru-RU" sz="4800" b="1" dirty="0" smtClean="0">
                <a:solidFill>
                  <a:schemeClr val="bg1"/>
                </a:solidFill>
                <a:latin typeface="Times New Roman" pitchFamily="18" charset="0"/>
                <a:cs typeface="Times New Roman" pitchFamily="18" charset="0"/>
              </a:rPr>
              <a:t>Работа школьных библиотек </a:t>
            </a:r>
            <a:r>
              <a:rPr lang="ru-RU" sz="4800" b="1" dirty="0">
                <a:solidFill>
                  <a:schemeClr val="bg1"/>
                </a:solidFill>
                <a:latin typeface="Times New Roman" pitchFamily="18" charset="0"/>
                <a:cs typeface="Times New Roman" pitchFamily="18" charset="0"/>
              </a:rPr>
              <a:t>с Федеральным списком экстремистских материалов</a:t>
            </a:r>
            <a:r>
              <a:rPr lang="ru-RU" sz="4800" b="1" dirty="0" smtClean="0">
                <a:solidFill>
                  <a:schemeClr val="bg1"/>
                </a:solidFill>
                <a:latin typeface="Times New Roman" pitchFamily="18" charset="0"/>
                <a:cs typeface="Times New Roman" pitchFamily="18" charset="0"/>
              </a:rPr>
              <a:t/>
            </a:r>
            <a:br>
              <a:rPr lang="ru-RU" sz="4800" b="1" dirty="0" smtClean="0">
                <a:solidFill>
                  <a:schemeClr val="bg1"/>
                </a:solidFill>
                <a:latin typeface="Times New Roman" pitchFamily="18" charset="0"/>
                <a:cs typeface="Times New Roman" pitchFamily="18" charset="0"/>
              </a:rPr>
            </a:br>
            <a:endParaRPr lang="ru-RU" sz="4800" b="1" dirty="0" smtClean="0">
              <a:solidFill>
                <a:schemeClr val="bg1"/>
              </a:solidFill>
              <a:latin typeface="Times New Roman" pitchFamily="18" charset="0"/>
              <a:cs typeface="Times New Roman" pitchFamily="18" charset="0"/>
            </a:endParaRPr>
          </a:p>
          <a:p>
            <a:endParaRPr lang="ru-RU" sz="4800" b="1" dirty="0">
              <a:solidFill>
                <a:schemeClr val="bg1"/>
              </a:solidFill>
              <a:latin typeface="Times New Roman" pitchFamily="18" charset="0"/>
              <a:cs typeface="Times New Roman" pitchFamily="18" charset="0"/>
            </a:endParaRPr>
          </a:p>
          <a:p>
            <a:endParaRPr lang="ru-RU" sz="4800" b="1" dirty="0" smtClean="0">
              <a:solidFill>
                <a:schemeClr val="bg1"/>
              </a:solidFill>
              <a:latin typeface="Times New Roman" pitchFamily="18" charset="0"/>
              <a:cs typeface="Times New Roman" pitchFamily="18" charset="0"/>
            </a:endParaRPr>
          </a:p>
          <a:p>
            <a:r>
              <a:rPr lang="ru-RU" sz="2400" b="1" dirty="0" smtClean="0">
                <a:solidFill>
                  <a:schemeClr val="bg1"/>
                </a:solidFill>
                <a:latin typeface="Times New Roman" pitchFamily="18" charset="0"/>
                <a:cs typeface="Times New Roman" pitchFamily="18" charset="0"/>
              </a:rPr>
              <a:t>Заведующий библиотекой МАОУ «Лицей инновационных технологий «</a:t>
            </a:r>
          </a:p>
          <a:p>
            <a:r>
              <a:rPr lang="ru-RU" sz="2400" b="1" dirty="0">
                <a:solidFill>
                  <a:schemeClr val="bg1"/>
                </a:solidFill>
                <a:latin typeface="Times New Roman" pitchFamily="18" charset="0"/>
                <a:cs typeface="Times New Roman" pitchFamily="18" charset="0"/>
              </a:rPr>
              <a:t> </a:t>
            </a:r>
            <a:r>
              <a:rPr lang="ru-RU" sz="2400" b="1" dirty="0" smtClean="0">
                <a:solidFill>
                  <a:schemeClr val="bg1"/>
                </a:solidFill>
                <a:latin typeface="Times New Roman" pitchFamily="18" charset="0"/>
                <a:cs typeface="Times New Roman" pitchFamily="18" charset="0"/>
              </a:rPr>
              <a:t>                                        </a:t>
            </a:r>
            <a:r>
              <a:rPr lang="ru-RU" sz="2400" b="1" dirty="0" err="1" smtClean="0">
                <a:solidFill>
                  <a:schemeClr val="bg1"/>
                </a:solidFill>
                <a:latin typeface="Times New Roman" pitchFamily="18" charset="0"/>
                <a:cs typeface="Times New Roman" pitchFamily="18" charset="0"/>
              </a:rPr>
              <a:t>Конкина</a:t>
            </a:r>
            <a:r>
              <a:rPr lang="ru-RU" sz="2400" b="1" dirty="0" smtClean="0">
                <a:solidFill>
                  <a:schemeClr val="bg1"/>
                </a:solidFill>
                <a:latin typeface="Times New Roman" pitchFamily="18" charset="0"/>
                <a:cs typeface="Times New Roman" pitchFamily="18" charset="0"/>
              </a:rPr>
              <a:t> Елена Юрьевна</a:t>
            </a:r>
            <a:endParaRPr lang="ru-RU" sz="2400" b="1" dirty="0">
              <a:solidFill>
                <a:schemeClr val="bg1"/>
              </a:solidFill>
              <a:latin typeface="Times New Roman" pitchFamily="18" charset="0"/>
              <a:cs typeface="Times New Roman" pitchFamily="18" charset="0"/>
            </a:endParaRPr>
          </a:p>
          <a:p>
            <a:pPr algn="ctr"/>
            <a:r>
              <a:rPr lang="ru-RU" sz="3200" b="1" dirty="0" smtClean="0">
                <a:solidFill>
                  <a:schemeClr val="bg1"/>
                </a:solidFill>
                <a:latin typeface="Times New Roman" pitchFamily="18" charset="0"/>
                <a:cs typeface="Times New Roman" pitchFamily="18" charset="0"/>
              </a:rPr>
              <a:t>                                                     </a:t>
            </a:r>
            <a:r>
              <a:rPr lang="ru-RU" sz="3200" b="1" err="1" smtClean="0">
                <a:solidFill>
                  <a:schemeClr val="bg1"/>
                </a:solidFill>
                <a:latin typeface="Times New Roman" pitchFamily="18" charset="0"/>
                <a:cs typeface="Times New Roman" pitchFamily="18" charset="0"/>
              </a:rPr>
              <a:t>г</a:t>
            </a:r>
            <a:r>
              <a:rPr lang="ru-RU" sz="3200" b="1" smtClean="0">
                <a:solidFill>
                  <a:schemeClr val="bg1"/>
                </a:solidFill>
                <a:latin typeface="Times New Roman" pitchFamily="18" charset="0"/>
                <a:cs typeface="Times New Roman" pitchFamily="18" charset="0"/>
              </a:rPr>
              <a:t>. Хабаровск</a:t>
            </a:r>
            <a:r>
              <a:rPr lang="ru-RU" sz="3200" b="1" dirty="0" smtClean="0">
                <a:solidFill>
                  <a:schemeClr val="bg1"/>
                </a:solidFill>
                <a:latin typeface="Times New Roman" pitchFamily="18" charset="0"/>
                <a:cs typeface="Times New Roman" pitchFamily="18" charset="0"/>
              </a:rPr>
              <a:t/>
            </a:r>
            <a:br>
              <a:rPr lang="ru-RU" sz="3200" b="1" dirty="0" smtClean="0">
                <a:solidFill>
                  <a:schemeClr val="bg1"/>
                </a:solidFill>
                <a:latin typeface="Times New Roman" pitchFamily="18" charset="0"/>
                <a:cs typeface="Times New Roman" pitchFamily="18" charset="0"/>
              </a:rPr>
            </a:br>
            <a:r>
              <a:rPr lang="ru-RU" sz="3200" b="1" dirty="0" smtClean="0">
                <a:solidFill>
                  <a:schemeClr val="bg1"/>
                </a:solidFill>
                <a:latin typeface="Times New Roman" pitchFamily="18" charset="0"/>
                <a:cs typeface="Times New Roman" pitchFamily="18" charset="0"/>
              </a:rPr>
              <a:t> </a:t>
            </a:r>
            <a:endParaRPr lang="ru-RU" sz="3200" b="1" dirty="0">
              <a:solidFill>
                <a:schemeClr val="bg1"/>
              </a:solidFill>
            </a:endParaRPr>
          </a:p>
        </p:txBody>
      </p:sp>
    </p:spTree>
    <p:extLst>
      <p:ext uri="{BB962C8B-B14F-4D97-AF65-F5344CB8AC3E}">
        <p14:creationId xmlns:p14="http://schemas.microsoft.com/office/powerpoint/2010/main" val="3513071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Прямоугольник 27"/>
          <p:cNvSpPr/>
          <p:nvPr/>
        </p:nvSpPr>
        <p:spPr>
          <a:xfrm>
            <a:off x="0" y="1"/>
            <a:ext cx="2814441" cy="6858000"/>
          </a:xfrm>
          <a:prstGeom prst="rect">
            <a:avLst/>
          </a:prstGeom>
          <a:gradFill flip="none" rotWithShape="1">
            <a:gsLst>
              <a:gs pos="0">
                <a:schemeClr val="tx2">
                  <a:lumMod val="40000"/>
                  <a:lumOff val="60000"/>
                </a:schemeClr>
              </a:gs>
              <a:gs pos="50000">
                <a:schemeClr val="tx2">
                  <a:lumMod val="20000"/>
                  <a:lumOff val="80000"/>
                </a:schemeClr>
              </a:gs>
              <a:gs pos="100000">
                <a:schemeClr val="bg1"/>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29" name="사각형: 둥근 모서리 37">
            <a:extLst>
              <a:ext uri="{FF2B5EF4-FFF2-40B4-BE49-F238E27FC236}">
                <a16:creationId xmlns:a16="http://schemas.microsoft.com/office/drawing/2014/main" id="{57C9C667-2B9C-48DC-BC22-F727D3BB3728}"/>
              </a:ext>
            </a:extLst>
          </p:cNvPr>
          <p:cNvSpPr/>
          <p:nvPr/>
        </p:nvSpPr>
        <p:spPr>
          <a:xfrm>
            <a:off x="0" y="5624233"/>
            <a:ext cx="748937" cy="1777059"/>
          </a:xfrm>
          <a:custGeom>
            <a:avLst/>
            <a:gdLst>
              <a:gd name="connsiteX0" fmla="*/ 0 w 705394"/>
              <a:gd name="connsiteY0" fmla="*/ 0 h 1757970"/>
              <a:gd name="connsiteX1" fmla="*/ 0 w 705394"/>
              <a:gd name="connsiteY1" fmla="*/ 0 h 1757970"/>
              <a:gd name="connsiteX2" fmla="*/ 705394 w 705394"/>
              <a:gd name="connsiteY2" fmla="*/ 0 h 1757970"/>
              <a:gd name="connsiteX3" fmla="*/ 705394 w 705394"/>
              <a:gd name="connsiteY3" fmla="*/ 0 h 1757970"/>
              <a:gd name="connsiteX4" fmla="*/ 705394 w 705394"/>
              <a:gd name="connsiteY4" fmla="*/ 1757970 h 1757970"/>
              <a:gd name="connsiteX5" fmla="*/ 705394 w 705394"/>
              <a:gd name="connsiteY5" fmla="*/ 1757970 h 1757970"/>
              <a:gd name="connsiteX6" fmla="*/ 0 w 705394"/>
              <a:gd name="connsiteY6" fmla="*/ 1757970 h 1757970"/>
              <a:gd name="connsiteX7" fmla="*/ 0 w 705394"/>
              <a:gd name="connsiteY7" fmla="*/ 1757970 h 1757970"/>
              <a:gd name="connsiteX8" fmla="*/ 0 w 705394"/>
              <a:gd name="connsiteY8" fmla="*/ 0 h 1757970"/>
              <a:gd name="connsiteX0" fmla="*/ 0 w 705394"/>
              <a:gd name="connsiteY0" fmla="*/ 0 h 1757970"/>
              <a:gd name="connsiteX1" fmla="*/ 0 w 705394"/>
              <a:gd name="connsiteY1" fmla="*/ 0 h 1757970"/>
              <a:gd name="connsiteX2" fmla="*/ 705394 w 705394"/>
              <a:gd name="connsiteY2" fmla="*/ 0 h 1757970"/>
              <a:gd name="connsiteX3" fmla="*/ 496388 w 705394"/>
              <a:gd name="connsiteY3" fmla="*/ 182880 h 1757970"/>
              <a:gd name="connsiteX4" fmla="*/ 705394 w 705394"/>
              <a:gd name="connsiteY4" fmla="*/ 1757970 h 1757970"/>
              <a:gd name="connsiteX5" fmla="*/ 705394 w 705394"/>
              <a:gd name="connsiteY5" fmla="*/ 1757970 h 1757970"/>
              <a:gd name="connsiteX6" fmla="*/ 0 w 705394"/>
              <a:gd name="connsiteY6" fmla="*/ 1757970 h 1757970"/>
              <a:gd name="connsiteX7" fmla="*/ 0 w 705394"/>
              <a:gd name="connsiteY7" fmla="*/ 1757970 h 1757970"/>
              <a:gd name="connsiteX8" fmla="*/ 0 w 705394"/>
              <a:gd name="connsiteY8" fmla="*/ 0 h 1757970"/>
              <a:gd name="connsiteX0" fmla="*/ 0 w 705394"/>
              <a:gd name="connsiteY0" fmla="*/ 0 h 1757970"/>
              <a:gd name="connsiteX1" fmla="*/ 0 w 705394"/>
              <a:gd name="connsiteY1" fmla="*/ 0 h 1757970"/>
              <a:gd name="connsiteX2" fmla="*/ 418011 w 705394"/>
              <a:gd name="connsiteY2" fmla="*/ 17417 h 1757970"/>
              <a:gd name="connsiteX3" fmla="*/ 496388 w 705394"/>
              <a:gd name="connsiteY3" fmla="*/ 182880 h 1757970"/>
              <a:gd name="connsiteX4" fmla="*/ 705394 w 705394"/>
              <a:gd name="connsiteY4" fmla="*/ 1757970 h 1757970"/>
              <a:gd name="connsiteX5" fmla="*/ 705394 w 705394"/>
              <a:gd name="connsiteY5" fmla="*/ 1757970 h 1757970"/>
              <a:gd name="connsiteX6" fmla="*/ 0 w 705394"/>
              <a:gd name="connsiteY6" fmla="*/ 1757970 h 1757970"/>
              <a:gd name="connsiteX7" fmla="*/ 0 w 705394"/>
              <a:gd name="connsiteY7" fmla="*/ 1757970 h 1757970"/>
              <a:gd name="connsiteX8" fmla="*/ 0 w 705394"/>
              <a:gd name="connsiteY8" fmla="*/ 0 h 1757970"/>
              <a:gd name="connsiteX0" fmla="*/ 0 w 748937"/>
              <a:gd name="connsiteY0" fmla="*/ 0 h 1757970"/>
              <a:gd name="connsiteX1" fmla="*/ 0 w 748937"/>
              <a:gd name="connsiteY1" fmla="*/ 0 h 1757970"/>
              <a:gd name="connsiteX2" fmla="*/ 418011 w 748937"/>
              <a:gd name="connsiteY2" fmla="*/ 17417 h 1757970"/>
              <a:gd name="connsiteX3" fmla="*/ 496388 w 748937"/>
              <a:gd name="connsiteY3" fmla="*/ 182880 h 1757970"/>
              <a:gd name="connsiteX4" fmla="*/ 705394 w 748937"/>
              <a:gd name="connsiteY4" fmla="*/ 1757970 h 1757970"/>
              <a:gd name="connsiteX5" fmla="*/ 748937 w 748937"/>
              <a:gd name="connsiteY5" fmla="*/ 1566381 h 1757970"/>
              <a:gd name="connsiteX6" fmla="*/ 0 w 748937"/>
              <a:gd name="connsiteY6" fmla="*/ 1757970 h 1757970"/>
              <a:gd name="connsiteX7" fmla="*/ 0 w 748937"/>
              <a:gd name="connsiteY7" fmla="*/ 1757970 h 1757970"/>
              <a:gd name="connsiteX8" fmla="*/ 0 w 748937"/>
              <a:gd name="connsiteY8" fmla="*/ 0 h 1757970"/>
              <a:gd name="connsiteX0" fmla="*/ 0 w 705394"/>
              <a:gd name="connsiteY0" fmla="*/ 0 h 1775387"/>
              <a:gd name="connsiteX1" fmla="*/ 0 w 705394"/>
              <a:gd name="connsiteY1" fmla="*/ 0 h 1775387"/>
              <a:gd name="connsiteX2" fmla="*/ 418011 w 705394"/>
              <a:gd name="connsiteY2" fmla="*/ 17417 h 1775387"/>
              <a:gd name="connsiteX3" fmla="*/ 496388 w 705394"/>
              <a:gd name="connsiteY3" fmla="*/ 182880 h 1775387"/>
              <a:gd name="connsiteX4" fmla="*/ 705394 w 705394"/>
              <a:gd name="connsiteY4" fmla="*/ 1757970 h 1775387"/>
              <a:gd name="connsiteX5" fmla="*/ 600892 w 705394"/>
              <a:gd name="connsiteY5" fmla="*/ 1775387 h 1775387"/>
              <a:gd name="connsiteX6" fmla="*/ 0 w 705394"/>
              <a:gd name="connsiteY6" fmla="*/ 1757970 h 1775387"/>
              <a:gd name="connsiteX7" fmla="*/ 0 w 705394"/>
              <a:gd name="connsiteY7" fmla="*/ 1757970 h 1775387"/>
              <a:gd name="connsiteX8" fmla="*/ 0 w 705394"/>
              <a:gd name="connsiteY8" fmla="*/ 0 h 1775387"/>
              <a:gd name="connsiteX0" fmla="*/ 0 w 748937"/>
              <a:gd name="connsiteY0" fmla="*/ 0 h 1775387"/>
              <a:gd name="connsiteX1" fmla="*/ 0 w 748937"/>
              <a:gd name="connsiteY1" fmla="*/ 0 h 1775387"/>
              <a:gd name="connsiteX2" fmla="*/ 418011 w 748937"/>
              <a:gd name="connsiteY2" fmla="*/ 17417 h 1775387"/>
              <a:gd name="connsiteX3" fmla="*/ 496388 w 748937"/>
              <a:gd name="connsiteY3" fmla="*/ 182880 h 1775387"/>
              <a:gd name="connsiteX4" fmla="*/ 748937 w 748937"/>
              <a:gd name="connsiteY4" fmla="*/ 1583799 h 1775387"/>
              <a:gd name="connsiteX5" fmla="*/ 600892 w 748937"/>
              <a:gd name="connsiteY5" fmla="*/ 1775387 h 1775387"/>
              <a:gd name="connsiteX6" fmla="*/ 0 w 748937"/>
              <a:gd name="connsiteY6" fmla="*/ 1757970 h 1775387"/>
              <a:gd name="connsiteX7" fmla="*/ 0 w 748937"/>
              <a:gd name="connsiteY7" fmla="*/ 1757970 h 1775387"/>
              <a:gd name="connsiteX8" fmla="*/ 0 w 748937"/>
              <a:gd name="connsiteY8" fmla="*/ 0 h 1775387"/>
              <a:gd name="connsiteX0" fmla="*/ 0 w 748937"/>
              <a:gd name="connsiteY0" fmla="*/ 0 h 1775387"/>
              <a:gd name="connsiteX1" fmla="*/ 0 w 748937"/>
              <a:gd name="connsiteY1" fmla="*/ 0 h 1775387"/>
              <a:gd name="connsiteX2" fmla="*/ 418011 w 748937"/>
              <a:gd name="connsiteY2" fmla="*/ 17417 h 1775387"/>
              <a:gd name="connsiteX3" fmla="*/ 496388 w 748937"/>
              <a:gd name="connsiteY3" fmla="*/ 182880 h 1775387"/>
              <a:gd name="connsiteX4" fmla="*/ 748937 w 748937"/>
              <a:gd name="connsiteY4" fmla="*/ 1583799 h 1775387"/>
              <a:gd name="connsiteX5" fmla="*/ 600892 w 748937"/>
              <a:gd name="connsiteY5" fmla="*/ 1775387 h 1775387"/>
              <a:gd name="connsiteX6" fmla="*/ 0 w 748937"/>
              <a:gd name="connsiteY6" fmla="*/ 1757970 h 1775387"/>
              <a:gd name="connsiteX7" fmla="*/ 0 w 748937"/>
              <a:gd name="connsiteY7" fmla="*/ 1757970 h 1775387"/>
              <a:gd name="connsiteX8" fmla="*/ 0 w 748937"/>
              <a:gd name="connsiteY8" fmla="*/ 0 h 1775387"/>
              <a:gd name="connsiteX0" fmla="*/ 0 w 748937"/>
              <a:gd name="connsiteY0" fmla="*/ 0 h 1777059"/>
              <a:gd name="connsiteX1" fmla="*/ 0 w 748937"/>
              <a:gd name="connsiteY1" fmla="*/ 0 h 1777059"/>
              <a:gd name="connsiteX2" fmla="*/ 418011 w 748937"/>
              <a:gd name="connsiteY2" fmla="*/ 17417 h 1777059"/>
              <a:gd name="connsiteX3" fmla="*/ 496388 w 748937"/>
              <a:gd name="connsiteY3" fmla="*/ 182880 h 1777059"/>
              <a:gd name="connsiteX4" fmla="*/ 748937 w 748937"/>
              <a:gd name="connsiteY4" fmla="*/ 1583799 h 1777059"/>
              <a:gd name="connsiteX5" fmla="*/ 600892 w 748937"/>
              <a:gd name="connsiteY5" fmla="*/ 1775387 h 1777059"/>
              <a:gd name="connsiteX6" fmla="*/ 0 w 748937"/>
              <a:gd name="connsiteY6" fmla="*/ 1757970 h 1777059"/>
              <a:gd name="connsiteX7" fmla="*/ 0 w 748937"/>
              <a:gd name="connsiteY7" fmla="*/ 1757970 h 1777059"/>
              <a:gd name="connsiteX8" fmla="*/ 0 w 748937"/>
              <a:gd name="connsiteY8" fmla="*/ 0 h 177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937" h="1777059">
                <a:moveTo>
                  <a:pt x="0" y="0"/>
                </a:moveTo>
                <a:lnTo>
                  <a:pt x="0" y="0"/>
                </a:lnTo>
                <a:lnTo>
                  <a:pt x="418011" y="17417"/>
                </a:lnTo>
                <a:lnTo>
                  <a:pt x="496388" y="182880"/>
                </a:lnTo>
                <a:lnTo>
                  <a:pt x="748937" y="1583799"/>
                </a:lnTo>
                <a:cubicBezTo>
                  <a:pt x="743132" y="1708622"/>
                  <a:pt x="676366" y="1789901"/>
                  <a:pt x="600892" y="1775387"/>
                </a:cubicBezTo>
                <a:lnTo>
                  <a:pt x="0" y="1757970"/>
                </a:lnTo>
                <a:lnTo>
                  <a:pt x="0" y="1757970"/>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Прямоугольник 33"/>
          <p:cNvSpPr/>
          <p:nvPr/>
        </p:nvSpPr>
        <p:spPr>
          <a:xfrm>
            <a:off x="7629525" y="0"/>
            <a:ext cx="5048250" cy="6858000"/>
          </a:xfrm>
          <a:prstGeom prst="rect">
            <a:avLst/>
          </a:prstGeom>
          <a:gradFill flip="none" rotWithShape="1">
            <a:gsLst>
              <a:gs pos="0">
                <a:schemeClr val="tx2">
                  <a:lumMod val="60000"/>
                  <a:lumOff val="40000"/>
                  <a:tint val="66000"/>
                  <a:satMod val="160000"/>
                </a:schemeClr>
              </a:gs>
              <a:gs pos="10000">
                <a:schemeClr val="tx2">
                  <a:lumMod val="60000"/>
                  <a:lumOff val="40000"/>
                  <a:tint val="44500"/>
                  <a:satMod val="16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79393" y="311120"/>
            <a:ext cx="9353934" cy="724247"/>
          </a:xfrm>
        </p:spPr>
        <p:txBody>
          <a:bodyPr/>
          <a:lstStyle/>
          <a:p>
            <a:r>
              <a:rPr lang="ru-RU" sz="2400" b="1" dirty="0" smtClean="0">
                <a:solidFill>
                  <a:srgbClr val="C00000"/>
                </a:solidFill>
                <a:latin typeface="Times New Roman" panose="02020603050405020304" pitchFamily="18" charset="0"/>
                <a:cs typeface="Times New Roman" panose="02020603050405020304" pitchFamily="18" charset="0"/>
              </a:rPr>
              <a:t>Рекомендации</a:t>
            </a:r>
            <a:endParaRPr lang="en-US" sz="2400" b="1" dirty="0">
              <a:solidFill>
                <a:srgbClr val="C00000"/>
              </a:solidFill>
              <a:latin typeface="Times New Roman" panose="02020603050405020304" pitchFamily="18" charset="0"/>
              <a:cs typeface="Times New Roman" panose="02020603050405020304" pitchFamily="18" charset="0"/>
            </a:endParaRPr>
          </a:p>
        </p:txBody>
      </p:sp>
      <p:grpSp>
        <p:nvGrpSpPr>
          <p:cNvPr id="3" name="그룹 2">
            <a:extLst>
              <a:ext uri="{FF2B5EF4-FFF2-40B4-BE49-F238E27FC236}">
                <a16:creationId xmlns:a16="http://schemas.microsoft.com/office/drawing/2014/main" id="{4816FC6A-BFC8-4DF0-BFB7-A60EBD88F8D4}"/>
              </a:ext>
            </a:extLst>
          </p:cNvPr>
          <p:cNvGrpSpPr/>
          <p:nvPr/>
        </p:nvGrpSpPr>
        <p:grpSpPr>
          <a:xfrm>
            <a:off x="8738762" y="484661"/>
            <a:ext cx="3736365" cy="3664069"/>
            <a:chOff x="6110127" y="1553562"/>
            <a:chExt cx="4542854" cy="4964929"/>
          </a:xfrm>
        </p:grpSpPr>
        <p:grpSp>
          <p:nvGrpSpPr>
            <p:cNvPr id="21" name="그룹 20">
              <a:extLst>
                <a:ext uri="{FF2B5EF4-FFF2-40B4-BE49-F238E27FC236}">
                  <a16:creationId xmlns:a16="http://schemas.microsoft.com/office/drawing/2014/main" id="{49B7200E-54A0-4F41-98D3-F51C8B6F3045}"/>
                </a:ext>
              </a:extLst>
            </p:cNvPr>
            <p:cNvGrpSpPr/>
            <p:nvPr/>
          </p:nvGrpSpPr>
          <p:grpSpPr>
            <a:xfrm>
              <a:off x="7313348" y="1982974"/>
              <a:ext cx="3339633" cy="3337920"/>
              <a:chOff x="7280365" y="2348193"/>
              <a:chExt cx="3168977" cy="3167352"/>
            </a:xfrm>
          </p:grpSpPr>
          <p:sp>
            <p:nvSpPr>
              <p:cNvPr id="4" name="Freeform: Shape 3">
                <a:extLst>
                  <a:ext uri="{FF2B5EF4-FFF2-40B4-BE49-F238E27FC236}">
                    <a16:creationId xmlns:a16="http://schemas.microsoft.com/office/drawing/2014/main" id="{44709A09-2D61-43C1-B6BE-EC4F66399188}"/>
                  </a:ext>
                </a:extLst>
              </p:cNvPr>
              <p:cNvSpPr/>
              <p:nvPr/>
            </p:nvSpPr>
            <p:spPr>
              <a:xfrm>
                <a:off x="7281177" y="2348193"/>
                <a:ext cx="3167351" cy="3167352"/>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5">
                  <a:lumMod val="20000"/>
                  <a:lumOff val="80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sp>
            <p:nvSpPr>
              <p:cNvPr id="5" name="Freeform: Shape 4">
                <a:extLst>
                  <a:ext uri="{FF2B5EF4-FFF2-40B4-BE49-F238E27FC236}">
                    <a16:creationId xmlns:a16="http://schemas.microsoft.com/office/drawing/2014/main" id="{F9FF9090-90C9-4039-BE8F-F3216F53DE05}"/>
                  </a:ext>
                </a:extLst>
              </p:cNvPr>
              <p:cNvSpPr/>
              <p:nvPr/>
            </p:nvSpPr>
            <p:spPr>
              <a:xfrm>
                <a:off x="7280365" y="2357762"/>
                <a:ext cx="3168977" cy="3100025"/>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4">
                  <a:lumMod val="40000"/>
                  <a:lumOff val="60000"/>
                </a:schemeClr>
              </a:solidFill>
              <a:ln w="9525" cap="flat">
                <a:noFill/>
                <a:prstDash val="solid"/>
                <a:miter/>
              </a:ln>
            </p:spPr>
            <p:txBody>
              <a:bodyPr rtlCol="0" anchor="ctr"/>
              <a:lstStyle/>
              <a:p>
                <a:endParaRPr lang="en-US" dirty="0"/>
              </a:p>
            </p:txBody>
          </p:sp>
        </p:grpSp>
        <p:grpSp>
          <p:nvGrpSpPr>
            <p:cNvPr id="22" name="그룹 21">
              <a:extLst>
                <a:ext uri="{FF2B5EF4-FFF2-40B4-BE49-F238E27FC236}">
                  <a16:creationId xmlns:a16="http://schemas.microsoft.com/office/drawing/2014/main" id="{B1830DF5-8308-492A-91F6-7B4F9174CFD3}"/>
                </a:ext>
              </a:extLst>
            </p:cNvPr>
            <p:cNvGrpSpPr/>
            <p:nvPr/>
          </p:nvGrpSpPr>
          <p:grpSpPr>
            <a:xfrm>
              <a:off x="7504991" y="1553562"/>
              <a:ext cx="2943855" cy="1040245"/>
              <a:chOff x="7389382" y="1763600"/>
              <a:chExt cx="2943855" cy="1040245"/>
            </a:xfrm>
          </p:grpSpPr>
          <p:sp>
            <p:nvSpPr>
              <p:cNvPr id="9" name="자유형: 도형 8">
                <a:extLst>
                  <a:ext uri="{FF2B5EF4-FFF2-40B4-BE49-F238E27FC236}">
                    <a16:creationId xmlns:a16="http://schemas.microsoft.com/office/drawing/2014/main" id="{C62A16A2-A4A0-44E8-8BEC-D27AA6E652EB}"/>
                  </a:ext>
                </a:extLst>
              </p:cNvPr>
              <p:cNvSpPr/>
              <p:nvPr/>
            </p:nvSpPr>
            <p:spPr>
              <a:xfrm>
                <a:off x="7389382" y="1763600"/>
                <a:ext cx="2943855" cy="478089"/>
              </a:xfrm>
              <a:custGeom>
                <a:avLst/>
                <a:gdLst>
                  <a:gd name="connsiteX0" fmla="*/ 40989 w 4186687"/>
                  <a:gd name="connsiteY0" fmla="*/ 590150 h 679928"/>
                  <a:gd name="connsiteX1" fmla="*/ 89 w 4186687"/>
                  <a:gd name="connsiteY1" fmla="*/ 548754 h 679928"/>
                  <a:gd name="connsiteX2" fmla="*/ 12235 w 4186687"/>
                  <a:gd name="connsiteY2" fmla="*/ 41840 h 679928"/>
                  <a:gd name="connsiteX3" fmla="*/ 60984 w 4186687"/>
                  <a:gd name="connsiteY3" fmla="*/ 114 h 679928"/>
                  <a:gd name="connsiteX4" fmla="*/ 4125713 w 4186687"/>
                  <a:gd name="connsiteY4" fmla="*/ 87285 h 679928"/>
                  <a:gd name="connsiteX5" fmla="*/ 4186195 w 4186687"/>
                  <a:gd name="connsiteY5" fmla="*/ 151155 h 679928"/>
                  <a:gd name="connsiteX6" fmla="*/ 4174214 w 4186687"/>
                  <a:gd name="connsiteY6" fmla="*/ 641544 h 679928"/>
                  <a:gd name="connsiteX7" fmla="*/ 4134554 w 4186687"/>
                  <a:gd name="connsiteY7" fmla="*/ 679882 h 679928"/>
                  <a:gd name="connsiteX8" fmla="*/ 40989 w 4186687"/>
                  <a:gd name="connsiteY8" fmla="*/ 590150 h 67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6687" h="679928">
                    <a:moveTo>
                      <a:pt x="40989" y="590150"/>
                    </a:moveTo>
                    <a:cubicBezTo>
                      <a:pt x="8930" y="589654"/>
                      <a:pt x="-1068" y="581805"/>
                      <a:pt x="89" y="548754"/>
                    </a:cubicBezTo>
                    <a:cubicBezTo>
                      <a:pt x="5872" y="379865"/>
                      <a:pt x="10830" y="210812"/>
                      <a:pt x="12235" y="41840"/>
                    </a:cubicBezTo>
                    <a:cubicBezTo>
                      <a:pt x="12565" y="1105"/>
                      <a:pt x="29338" y="-630"/>
                      <a:pt x="60984" y="114"/>
                    </a:cubicBezTo>
                    <a:cubicBezTo>
                      <a:pt x="458500" y="9451"/>
                      <a:pt x="3875354" y="81666"/>
                      <a:pt x="4125713" y="87285"/>
                    </a:cubicBezTo>
                    <a:cubicBezTo>
                      <a:pt x="4188509" y="88690"/>
                      <a:pt x="4187930" y="88937"/>
                      <a:pt x="4186195" y="151155"/>
                    </a:cubicBezTo>
                    <a:cubicBezTo>
                      <a:pt x="4181651" y="314590"/>
                      <a:pt x="4176776" y="478108"/>
                      <a:pt x="4174214" y="641544"/>
                    </a:cubicBezTo>
                    <a:cubicBezTo>
                      <a:pt x="4173719" y="672528"/>
                      <a:pt x="4165291" y="680626"/>
                      <a:pt x="4134554" y="679882"/>
                    </a:cubicBezTo>
                    <a:cubicBezTo>
                      <a:pt x="3877255" y="673190"/>
                      <a:pt x="301014" y="594364"/>
                      <a:pt x="40989" y="590150"/>
                    </a:cubicBezTo>
                    <a:close/>
                  </a:path>
                </a:pathLst>
              </a:custGeom>
              <a:solidFill>
                <a:srgbClr val="474343"/>
              </a:solidFill>
              <a:ln w="8261" cap="flat">
                <a:noFill/>
                <a:prstDash val="solid"/>
                <a:miter/>
              </a:ln>
            </p:spPr>
            <p:txBody>
              <a:bodyPr rtlCol="0" anchor="ctr"/>
              <a:lstStyle/>
              <a:p>
                <a:endParaRPr lang="ko-KR" altLang="en-US"/>
              </a:p>
            </p:txBody>
          </p:sp>
          <p:sp>
            <p:nvSpPr>
              <p:cNvPr id="10" name="자유형: 도형 9">
                <a:extLst>
                  <a:ext uri="{FF2B5EF4-FFF2-40B4-BE49-F238E27FC236}">
                    <a16:creationId xmlns:a16="http://schemas.microsoft.com/office/drawing/2014/main" id="{FC26EA02-CC61-405A-986B-B17E3C06B5FB}"/>
                  </a:ext>
                </a:extLst>
              </p:cNvPr>
              <p:cNvSpPr/>
              <p:nvPr/>
            </p:nvSpPr>
            <p:spPr>
              <a:xfrm>
                <a:off x="7951352" y="2175695"/>
                <a:ext cx="1832403" cy="628150"/>
              </a:xfrm>
              <a:custGeom>
                <a:avLst/>
                <a:gdLst>
                  <a:gd name="connsiteX0" fmla="*/ 61173 w 2606003"/>
                  <a:gd name="connsiteY0" fmla="*/ 2337 h 893342"/>
                  <a:gd name="connsiteX1" fmla="*/ 2563599 w 2606003"/>
                  <a:gd name="connsiteY1" fmla="*/ 51912 h 893342"/>
                  <a:gd name="connsiteX2" fmla="*/ 2548975 w 2606003"/>
                  <a:gd name="connsiteY2" fmla="*/ 676238 h 893342"/>
                  <a:gd name="connsiteX3" fmla="*/ 2564343 w 2606003"/>
                  <a:gd name="connsiteY3" fmla="*/ 722261 h 893342"/>
                  <a:gd name="connsiteX4" fmla="*/ 2581199 w 2606003"/>
                  <a:gd name="connsiteY4" fmla="*/ 833890 h 893342"/>
                  <a:gd name="connsiteX5" fmla="*/ 2351910 w 2606003"/>
                  <a:gd name="connsiteY5" fmla="*/ 876360 h 893342"/>
                  <a:gd name="connsiteX6" fmla="*/ 1700566 w 2606003"/>
                  <a:gd name="connsiteY6" fmla="*/ 893050 h 893342"/>
                  <a:gd name="connsiteX7" fmla="*/ 1264050 w 2606003"/>
                  <a:gd name="connsiteY7" fmla="*/ 885118 h 893342"/>
                  <a:gd name="connsiteX8" fmla="*/ 355571 w 2606003"/>
                  <a:gd name="connsiteY8" fmla="*/ 834633 h 893342"/>
                  <a:gd name="connsiteX9" fmla="*/ 70840 w 2606003"/>
                  <a:gd name="connsiteY9" fmla="*/ 799765 h 893342"/>
                  <a:gd name="connsiteX10" fmla="*/ 17050 w 2606003"/>
                  <a:gd name="connsiteY10" fmla="*/ 761261 h 893342"/>
                  <a:gd name="connsiteX11" fmla="*/ 33245 w 2606003"/>
                  <a:gd name="connsiteY11" fmla="*/ 662275 h 893342"/>
                  <a:gd name="connsiteX12" fmla="*/ 47374 w 2606003"/>
                  <a:gd name="connsiteY12" fmla="*/ 618152 h 893342"/>
                  <a:gd name="connsiteX13" fmla="*/ 61173 w 2606003"/>
                  <a:gd name="connsiteY13" fmla="*/ 2337 h 89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6003" h="893342">
                    <a:moveTo>
                      <a:pt x="61173" y="2337"/>
                    </a:moveTo>
                    <a:cubicBezTo>
                      <a:pt x="83647" y="-12701"/>
                      <a:pt x="2486757" y="49682"/>
                      <a:pt x="2563599" y="51912"/>
                    </a:cubicBezTo>
                    <a:cubicBezTo>
                      <a:pt x="2558642" y="260049"/>
                      <a:pt x="2553602" y="468102"/>
                      <a:pt x="2548975" y="676238"/>
                    </a:cubicBezTo>
                    <a:cubicBezTo>
                      <a:pt x="2548644" y="692599"/>
                      <a:pt x="2543191" y="708711"/>
                      <a:pt x="2564343" y="722261"/>
                    </a:cubicBezTo>
                    <a:cubicBezTo>
                      <a:pt x="2615076" y="754734"/>
                      <a:pt x="2617968" y="784810"/>
                      <a:pt x="2581199" y="833890"/>
                    </a:cubicBezTo>
                    <a:cubicBezTo>
                      <a:pt x="2508735" y="869419"/>
                      <a:pt x="2429497" y="870493"/>
                      <a:pt x="2351910" y="876360"/>
                    </a:cubicBezTo>
                    <a:cubicBezTo>
                      <a:pt x="2135098" y="892555"/>
                      <a:pt x="1917873" y="894207"/>
                      <a:pt x="1700566" y="893050"/>
                    </a:cubicBezTo>
                    <a:cubicBezTo>
                      <a:pt x="1690981" y="892968"/>
                      <a:pt x="1399970" y="888671"/>
                      <a:pt x="1264050" y="885118"/>
                    </a:cubicBezTo>
                    <a:cubicBezTo>
                      <a:pt x="960728" y="877269"/>
                      <a:pt x="657819" y="862065"/>
                      <a:pt x="355571" y="834633"/>
                    </a:cubicBezTo>
                    <a:cubicBezTo>
                      <a:pt x="331031" y="832403"/>
                      <a:pt x="129505" y="817612"/>
                      <a:pt x="70840" y="799765"/>
                    </a:cubicBezTo>
                    <a:cubicBezTo>
                      <a:pt x="49027" y="793155"/>
                      <a:pt x="25644" y="787123"/>
                      <a:pt x="17050" y="761261"/>
                    </a:cubicBezTo>
                    <a:cubicBezTo>
                      <a:pt x="-8564" y="714742"/>
                      <a:pt x="-6994" y="696234"/>
                      <a:pt x="33245" y="662275"/>
                    </a:cubicBezTo>
                    <a:cubicBezTo>
                      <a:pt x="49357" y="648724"/>
                      <a:pt x="46961" y="633603"/>
                      <a:pt x="47374" y="618152"/>
                    </a:cubicBezTo>
                    <a:cubicBezTo>
                      <a:pt x="52332" y="412825"/>
                      <a:pt x="56629" y="207581"/>
                      <a:pt x="61173" y="2337"/>
                    </a:cubicBezTo>
                    <a:close/>
                  </a:path>
                </a:pathLst>
              </a:custGeom>
              <a:solidFill>
                <a:srgbClr val="000000"/>
              </a:solidFill>
              <a:ln w="8261" cap="flat">
                <a:noFill/>
                <a:prstDash val="solid"/>
                <a:miter/>
              </a:ln>
            </p:spPr>
            <p:txBody>
              <a:bodyPr rtlCol="0" anchor="ctr"/>
              <a:lstStyle/>
              <a:p>
                <a:endParaRPr lang="ko-KR" altLang="en-US"/>
              </a:p>
            </p:txBody>
          </p:sp>
        </p:grpSp>
        <p:grpSp>
          <p:nvGrpSpPr>
            <p:cNvPr id="20" name="그룹 19">
              <a:extLst>
                <a:ext uri="{FF2B5EF4-FFF2-40B4-BE49-F238E27FC236}">
                  <a16:creationId xmlns:a16="http://schemas.microsoft.com/office/drawing/2014/main" id="{D48887BF-57C8-40DA-852B-38B03BFF1F63}"/>
                </a:ext>
              </a:extLst>
            </p:cNvPr>
            <p:cNvGrpSpPr/>
            <p:nvPr/>
          </p:nvGrpSpPr>
          <p:grpSpPr>
            <a:xfrm flipH="1">
              <a:off x="6110127" y="3895561"/>
              <a:ext cx="4542854" cy="2622930"/>
              <a:chOff x="7422723" y="4330492"/>
              <a:chExt cx="3910228" cy="2257668"/>
            </a:xfrm>
          </p:grpSpPr>
          <p:sp>
            <p:nvSpPr>
              <p:cNvPr id="7" name="자유형: 도형 6">
                <a:extLst>
                  <a:ext uri="{FF2B5EF4-FFF2-40B4-BE49-F238E27FC236}">
                    <a16:creationId xmlns:a16="http://schemas.microsoft.com/office/drawing/2014/main" id="{A2736757-018B-4BAE-8AD3-45161ABC5CCA}"/>
                  </a:ext>
                </a:extLst>
              </p:cNvPr>
              <p:cNvSpPr/>
              <p:nvPr/>
            </p:nvSpPr>
            <p:spPr>
              <a:xfrm>
                <a:off x="10676438" y="4771152"/>
                <a:ext cx="656513" cy="947007"/>
              </a:xfrm>
              <a:custGeom>
                <a:avLst/>
                <a:gdLst>
                  <a:gd name="connsiteX0" fmla="*/ 933680 w 933679"/>
                  <a:gd name="connsiteY0" fmla="*/ 673406 h 1346812"/>
                  <a:gd name="connsiteX1" fmla="*/ 466840 w 933679"/>
                  <a:gd name="connsiteY1" fmla="*/ 1346812 h 1346812"/>
                  <a:gd name="connsiteX2" fmla="*/ 0 w 933679"/>
                  <a:gd name="connsiteY2" fmla="*/ 673406 h 1346812"/>
                  <a:gd name="connsiteX3" fmla="*/ 466840 w 933679"/>
                  <a:gd name="connsiteY3" fmla="*/ 0 h 1346812"/>
                  <a:gd name="connsiteX4" fmla="*/ 933680 w 933679"/>
                  <a:gd name="connsiteY4" fmla="*/ 673406 h 1346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679" h="1346812">
                    <a:moveTo>
                      <a:pt x="933680" y="673406"/>
                    </a:moveTo>
                    <a:cubicBezTo>
                      <a:pt x="933680" y="1045318"/>
                      <a:pt x="724669" y="1346812"/>
                      <a:pt x="466840" y="1346812"/>
                    </a:cubicBezTo>
                    <a:cubicBezTo>
                      <a:pt x="209011" y="1346812"/>
                      <a:pt x="0" y="1045318"/>
                      <a:pt x="0" y="673406"/>
                    </a:cubicBezTo>
                    <a:cubicBezTo>
                      <a:pt x="0" y="301494"/>
                      <a:pt x="209011" y="0"/>
                      <a:pt x="466840" y="0"/>
                    </a:cubicBezTo>
                    <a:cubicBezTo>
                      <a:pt x="724669" y="0"/>
                      <a:pt x="933680" y="301494"/>
                      <a:pt x="933680" y="673406"/>
                    </a:cubicBezTo>
                    <a:close/>
                  </a:path>
                </a:pathLst>
              </a:custGeom>
              <a:solidFill>
                <a:schemeClr val="accent2"/>
              </a:solidFill>
              <a:ln w="8261" cap="flat">
                <a:noFill/>
                <a:prstDash val="solid"/>
                <a:miter/>
              </a:ln>
            </p:spPr>
            <p:txBody>
              <a:bodyPr rtlCol="0" anchor="ctr"/>
              <a:lstStyle/>
              <a:p>
                <a:endParaRPr lang="ko-KR" altLang="en-US"/>
              </a:p>
            </p:txBody>
          </p:sp>
          <p:sp>
            <p:nvSpPr>
              <p:cNvPr id="8" name="자유형: 도형 7">
                <a:extLst>
                  <a:ext uri="{FF2B5EF4-FFF2-40B4-BE49-F238E27FC236}">
                    <a16:creationId xmlns:a16="http://schemas.microsoft.com/office/drawing/2014/main" id="{95EF7A2C-A606-436C-A5EB-1D863830CF4C}"/>
                  </a:ext>
                </a:extLst>
              </p:cNvPr>
              <p:cNvSpPr/>
              <p:nvPr/>
            </p:nvSpPr>
            <p:spPr>
              <a:xfrm>
                <a:off x="10972683" y="5049965"/>
                <a:ext cx="63966" cy="255691"/>
              </a:xfrm>
              <a:custGeom>
                <a:avLst/>
                <a:gdLst>
                  <a:gd name="connsiteX0" fmla="*/ 67175 w 90971"/>
                  <a:gd name="connsiteY0" fmla="*/ 363639 h 363639"/>
                  <a:gd name="connsiteX1" fmla="*/ 23796 w 90971"/>
                  <a:gd name="connsiteY1" fmla="*/ 363639 h 363639"/>
                  <a:gd name="connsiteX2" fmla="*/ 0 w 90971"/>
                  <a:gd name="connsiteY2" fmla="*/ 339843 h 363639"/>
                  <a:gd name="connsiteX3" fmla="*/ 0 w 90971"/>
                  <a:gd name="connsiteY3" fmla="*/ 23796 h 363639"/>
                  <a:gd name="connsiteX4" fmla="*/ 23796 w 90971"/>
                  <a:gd name="connsiteY4" fmla="*/ 0 h 363639"/>
                  <a:gd name="connsiteX5" fmla="*/ 67175 w 90971"/>
                  <a:gd name="connsiteY5" fmla="*/ 0 h 363639"/>
                  <a:gd name="connsiteX6" fmla="*/ 90972 w 90971"/>
                  <a:gd name="connsiteY6" fmla="*/ 23796 h 363639"/>
                  <a:gd name="connsiteX7" fmla="*/ 90972 w 90971"/>
                  <a:gd name="connsiteY7" fmla="*/ 339843 h 363639"/>
                  <a:gd name="connsiteX8" fmla="*/ 67175 w 90971"/>
                  <a:gd name="connsiteY8" fmla="*/ 363639 h 36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71" h="363639">
                    <a:moveTo>
                      <a:pt x="67175" y="363639"/>
                    </a:moveTo>
                    <a:lnTo>
                      <a:pt x="23796" y="363639"/>
                    </a:lnTo>
                    <a:cubicBezTo>
                      <a:pt x="10659" y="363639"/>
                      <a:pt x="0" y="352981"/>
                      <a:pt x="0" y="339843"/>
                    </a:cubicBezTo>
                    <a:lnTo>
                      <a:pt x="0" y="23796"/>
                    </a:lnTo>
                    <a:cubicBezTo>
                      <a:pt x="0" y="10659"/>
                      <a:pt x="10659" y="0"/>
                      <a:pt x="23796" y="0"/>
                    </a:cubicBezTo>
                    <a:lnTo>
                      <a:pt x="67175" y="0"/>
                    </a:lnTo>
                    <a:cubicBezTo>
                      <a:pt x="80313" y="0"/>
                      <a:pt x="90972" y="10659"/>
                      <a:pt x="90972" y="23796"/>
                    </a:cubicBezTo>
                    <a:lnTo>
                      <a:pt x="90972" y="339843"/>
                    </a:lnTo>
                    <a:cubicBezTo>
                      <a:pt x="90972" y="353063"/>
                      <a:pt x="80313" y="363639"/>
                      <a:pt x="67175" y="363639"/>
                    </a:cubicBezTo>
                    <a:close/>
                  </a:path>
                </a:pathLst>
              </a:custGeom>
              <a:solidFill>
                <a:srgbClr val="010101"/>
              </a:solidFill>
              <a:ln w="8261" cap="flat">
                <a:noFill/>
                <a:prstDash val="solid"/>
                <a:miter/>
              </a:ln>
            </p:spPr>
            <p:txBody>
              <a:bodyPr rtlCol="0" anchor="ctr"/>
              <a:lstStyle/>
              <a:p>
                <a:endParaRPr lang="ko-KR" altLang="en-US"/>
              </a:p>
            </p:txBody>
          </p:sp>
          <p:sp>
            <p:nvSpPr>
              <p:cNvPr id="11" name="자유형: 도형 10">
                <a:extLst>
                  <a:ext uri="{FF2B5EF4-FFF2-40B4-BE49-F238E27FC236}">
                    <a16:creationId xmlns:a16="http://schemas.microsoft.com/office/drawing/2014/main" id="{5E4F7E5B-1864-401C-8139-9DD6DC72821D}"/>
                  </a:ext>
                </a:extLst>
              </p:cNvPr>
              <p:cNvSpPr/>
              <p:nvPr/>
            </p:nvSpPr>
            <p:spPr>
              <a:xfrm>
                <a:off x="10672712" y="5025797"/>
                <a:ext cx="200041" cy="546765"/>
              </a:xfrm>
              <a:custGeom>
                <a:avLst/>
                <a:gdLst>
                  <a:gd name="connsiteX0" fmla="*/ 55287 w 284493"/>
                  <a:gd name="connsiteY0" fmla="*/ 0 h 777597"/>
                  <a:gd name="connsiteX1" fmla="*/ 284493 w 284493"/>
                  <a:gd name="connsiteY1" fmla="*/ 0 h 777597"/>
                  <a:gd name="connsiteX2" fmla="*/ 142458 w 284493"/>
                  <a:gd name="connsiteY2" fmla="*/ 160956 h 777597"/>
                  <a:gd name="connsiteX3" fmla="*/ 68177 w 284493"/>
                  <a:gd name="connsiteY3" fmla="*/ 516581 h 777597"/>
                  <a:gd name="connsiteX4" fmla="*/ 137005 w 284493"/>
                  <a:gd name="connsiteY4" fmla="*/ 777598 h 777597"/>
                  <a:gd name="connsiteX5" fmla="*/ 31573 w 284493"/>
                  <a:gd name="connsiteY5" fmla="*/ 552358 h 777597"/>
                  <a:gd name="connsiteX6" fmla="*/ 176 w 284493"/>
                  <a:gd name="connsiteY6" fmla="*/ 317451 h 777597"/>
                  <a:gd name="connsiteX7" fmla="*/ 55287 w 284493"/>
                  <a:gd name="connsiteY7" fmla="*/ 0 h 77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493" h="777597">
                    <a:moveTo>
                      <a:pt x="55287" y="0"/>
                    </a:moveTo>
                    <a:cubicBezTo>
                      <a:pt x="130064" y="0"/>
                      <a:pt x="204841" y="0"/>
                      <a:pt x="284493" y="0"/>
                    </a:cubicBezTo>
                    <a:cubicBezTo>
                      <a:pt x="241610" y="63705"/>
                      <a:pt x="186911" y="107827"/>
                      <a:pt x="142458" y="160956"/>
                    </a:cubicBezTo>
                    <a:cubicBezTo>
                      <a:pt x="53965" y="266884"/>
                      <a:pt x="43719" y="386857"/>
                      <a:pt x="68177" y="516581"/>
                    </a:cubicBezTo>
                    <a:cubicBezTo>
                      <a:pt x="84950" y="605405"/>
                      <a:pt x="116679" y="689931"/>
                      <a:pt x="137005" y="777598"/>
                    </a:cubicBezTo>
                    <a:cubicBezTo>
                      <a:pt x="79744" y="712902"/>
                      <a:pt x="56774" y="631845"/>
                      <a:pt x="31573" y="552358"/>
                    </a:cubicBezTo>
                    <a:cubicBezTo>
                      <a:pt x="7446" y="476177"/>
                      <a:pt x="-1394" y="395863"/>
                      <a:pt x="176" y="317451"/>
                    </a:cubicBezTo>
                    <a:cubicBezTo>
                      <a:pt x="2158" y="209872"/>
                      <a:pt x="11247" y="101300"/>
                      <a:pt x="55287" y="0"/>
                    </a:cubicBezTo>
                    <a:close/>
                  </a:path>
                </a:pathLst>
              </a:custGeom>
              <a:solidFill>
                <a:schemeClr val="bg1">
                  <a:lumMod val="50000"/>
                  <a:alpha val="40000"/>
                </a:schemeClr>
              </a:solidFill>
              <a:ln w="8261" cap="flat">
                <a:noFill/>
                <a:prstDash val="solid"/>
                <a:miter/>
              </a:ln>
            </p:spPr>
            <p:txBody>
              <a:bodyPr rtlCol="0" anchor="ctr"/>
              <a:lstStyle/>
              <a:p>
                <a:endParaRPr lang="ko-KR" altLang="en-US"/>
              </a:p>
            </p:txBody>
          </p:sp>
          <p:sp>
            <p:nvSpPr>
              <p:cNvPr id="12" name="자유형: 도형 11">
                <a:extLst>
                  <a:ext uri="{FF2B5EF4-FFF2-40B4-BE49-F238E27FC236}">
                    <a16:creationId xmlns:a16="http://schemas.microsoft.com/office/drawing/2014/main" id="{FC5E3A68-AEF2-4886-899E-5072462E81ED}"/>
                  </a:ext>
                </a:extLst>
              </p:cNvPr>
              <p:cNvSpPr/>
              <p:nvPr/>
            </p:nvSpPr>
            <p:spPr>
              <a:xfrm>
                <a:off x="10721697" y="4782015"/>
                <a:ext cx="221537" cy="221614"/>
              </a:xfrm>
              <a:custGeom>
                <a:avLst/>
                <a:gdLst>
                  <a:gd name="connsiteX0" fmla="*/ 314642 w 315065"/>
                  <a:gd name="connsiteY0" fmla="*/ 0 h 315176"/>
                  <a:gd name="connsiteX1" fmla="*/ 272750 w 315065"/>
                  <a:gd name="connsiteY1" fmla="*/ 264405 h 315176"/>
                  <a:gd name="connsiteX2" fmla="*/ 200865 w 315065"/>
                  <a:gd name="connsiteY2" fmla="*/ 314890 h 315176"/>
                  <a:gd name="connsiteX3" fmla="*/ 0 w 315065"/>
                  <a:gd name="connsiteY3" fmla="*/ 312080 h 315176"/>
                  <a:gd name="connsiteX4" fmla="*/ 314642 w 315065"/>
                  <a:gd name="connsiteY4" fmla="*/ 0 h 315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65" h="315176">
                    <a:moveTo>
                      <a:pt x="314642" y="0"/>
                    </a:moveTo>
                    <a:cubicBezTo>
                      <a:pt x="317616" y="90807"/>
                      <a:pt x="305057" y="179134"/>
                      <a:pt x="272750" y="264405"/>
                    </a:cubicBezTo>
                    <a:cubicBezTo>
                      <a:pt x="260191" y="297455"/>
                      <a:pt x="242757" y="317864"/>
                      <a:pt x="200865" y="314890"/>
                    </a:cubicBezTo>
                    <a:cubicBezTo>
                      <a:pt x="134185" y="310180"/>
                      <a:pt x="67010" y="312659"/>
                      <a:pt x="0" y="312080"/>
                    </a:cubicBezTo>
                    <a:cubicBezTo>
                      <a:pt x="61887" y="164757"/>
                      <a:pt x="149058" y="42883"/>
                      <a:pt x="314642" y="0"/>
                    </a:cubicBezTo>
                    <a:close/>
                  </a:path>
                </a:pathLst>
              </a:custGeom>
              <a:solidFill>
                <a:schemeClr val="bg1">
                  <a:lumMod val="50000"/>
                  <a:alpha val="40000"/>
                </a:schemeClr>
              </a:solidFill>
              <a:ln w="8261" cap="flat">
                <a:noFill/>
                <a:prstDash val="solid"/>
                <a:miter/>
              </a:ln>
            </p:spPr>
            <p:txBody>
              <a:bodyPr rtlCol="0" anchor="ctr"/>
              <a:lstStyle/>
              <a:p>
                <a:endParaRPr lang="ko-KR" altLang="en-US"/>
              </a:p>
            </p:txBody>
          </p:sp>
          <p:sp>
            <p:nvSpPr>
              <p:cNvPr id="13" name="자유형: 도형 12">
                <a:extLst>
                  <a:ext uri="{FF2B5EF4-FFF2-40B4-BE49-F238E27FC236}">
                    <a16:creationId xmlns:a16="http://schemas.microsoft.com/office/drawing/2014/main" id="{82F29F07-96AE-4BDB-9807-CAD0EDDC0106}"/>
                  </a:ext>
                </a:extLst>
              </p:cNvPr>
              <p:cNvSpPr/>
              <p:nvPr/>
            </p:nvSpPr>
            <p:spPr>
              <a:xfrm>
                <a:off x="10969839" y="4723395"/>
                <a:ext cx="62439" cy="264407"/>
              </a:xfrm>
              <a:custGeom>
                <a:avLst/>
                <a:gdLst>
                  <a:gd name="connsiteX0" fmla="*/ 82951 w 88800"/>
                  <a:gd name="connsiteY0" fmla="*/ 67340 h 376033"/>
                  <a:gd name="connsiteX1" fmla="*/ 57750 w 88800"/>
                  <a:gd name="connsiteY1" fmla="*/ 97086 h 376033"/>
                  <a:gd name="connsiteX2" fmla="*/ 57667 w 88800"/>
                  <a:gd name="connsiteY2" fmla="*/ 347857 h 376033"/>
                  <a:gd name="connsiteX3" fmla="*/ 46017 w 88800"/>
                  <a:gd name="connsiteY3" fmla="*/ 376033 h 376033"/>
                  <a:gd name="connsiteX4" fmla="*/ 37589 w 88800"/>
                  <a:gd name="connsiteY4" fmla="*/ 348766 h 376033"/>
                  <a:gd name="connsiteX5" fmla="*/ 36763 w 88800"/>
                  <a:gd name="connsiteY5" fmla="*/ 97995 h 376033"/>
                  <a:gd name="connsiteX6" fmla="*/ 18090 w 88800"/>
                  <a:gd name="connsiteY6" fmla="*/ 69737 h 376033"/>
                  <a:gd name="connsiteX7" fmla="*/ 20568 w 88800"/>
                  <a:gd name="connsiteY7" fmla="*/ 1570 h 376033"/>
                  <a:gd name="connsiteX8" fmla="*/ 63286 w 88800"/>
                  <a:gd name="connsiteY8" fmla="*/ 0 h 376033"/>
                  <a:gd name="connsiteX9" fmla="*/ 82951 w 88800"/>
                  <a:gd name="connsiteY9" fmla="*/ 67340 h 37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800" h="376033">
                    <a:moveTo>
                      <a:pt x="82951" y="67340"/>
                    </a:moveTo>
                    <a:cubicBezTo>
                      <a:pt x="61964" y="76181"/>
                      <a:pt x="57667" y="78743"/>
                      <a:pt x="57750" y="97086"/>
                    </a:cubicBezTo>
                    <a:cubicBezTo>
                      <a:pt x="58329" y="180704"/>
                      <a:pt x="58246" y="264322"/>
                      <a:pt x="57667" y="347857"/>
                    </a:cubicBezTo>
                    <a:cubicBezTo>
                      <a:pt x="57585" y="358268"/>
                      <a:pt x="61964" y="373637"/>
                      <a:pt x="46017" y="376033"/>
                    </a:cubicBezTo>
                    <a:cubicBezTo>
                      <a:pt x="28914" y="373637"/>
                      <a:pt x="37672" y="358351"/>
                      <a:pt x="37589" y="348766"/>
                    </a:cubicBezTo>
                    <a:cubicBezTo>
                      <a:pt x="37011" y="265148"/>
                      <a:pt x="37589" y="181530"/>
                      <a:pt x="36763" y="97995"/>
                    </a:cubicBezTo>
                    <a:cubicBezTo>
                      <a:pt x="36681" y="86510"/>
                      <a:pt x="37094" y="76181"/>
                      <a:pt x="18090" y="69737"/>
                    </a:cubicBezTo>
                    <a:cubicBezTo>
                      <a:pt x="-7029" y="50319"/>
                      <a:pt x="-5790" y="16360"/>
                      <a:pt x="20568" y="1570"/>
                    </a:cubicBezTo>
                    <a:cubicBezTo>
                      <a:pt x="34780" y="1074"/>
                      <a:pt x="49075" y="578"/>
                      <a:pt x="63286" y="0"/>
                    </a:cubicBezTo>
                    <a:cubicBezTo>
                      <a:pt x="101129" y="13385"/>
                      <a:pt x="86752" y="59656"/>
                      <a:pt x="82951" y="67340"/>
                    </a:cubicBezTo>
                    <a:close/>
                  </a:path>
                </a:pathLst>
              </a:custGeom>
              <a:solidFill>
                <a:srgbClr val="151616"/>
              </a:solidFill>
              <a:ln w="8261" cap="flat">
                <a:noFill/>
                <a:prstDash val="solid"/>
                <a:miter/>
              </a:ln>
            </p:spPr>
            <p:txBody>
              <a:bodyPr rtlCol="0" anchor="ctr"/>
              <a:lstStyle/>
              <a:p>
                <a:endParaRPr lang="ko-KR" altLang="en-US"/>
              </a:p>
            </p:txBody>
          </p:sp>
          <p:sp>
            <p:nvSpPr>
              <p:cNvPr id="14" name="자유형: 도형 13">
                <a:extLst>
                  <a:ext uri="{FF2B5EF4-FFF2-40B4-BE49-F238E27FC236}">
                    <a16:creationId xmlns:a16="http://schemas.microsoft.com/office/drawing/2014/main" id="{E4BC1F87-1C60-45C9-A538-330870AB105C}"/>
                  </a:ext>
                </a:extLst>
              </p:cNvPr>
              <p:cNvSpPr/>
              <p:nvPr/>
            </p:nvSpPr>
            <p:spPr>
              <a:xfrm>
                <a:off x="10715945" y="5014421"/>
                <a:ext cx="576164" cy="5334"/>
              </a:xfrm>
              <a:custGeom>
                <a:avLst/>
                <a:gdLst>
                  <a:gd name="connsiteX0" fmla="*/ 819242 w 819408"/>
                  <a:gd name="connsiteY0" fmla="*/ 7586 h 7585"/>
                  <a:gd name="connsiteX1" fmla="*/ 0 w 819408"/>
                  <a:gd name="connsiteY1" fmla="*/ 7503 h 7585"/>
                  <a:gd name="connsiteX2" fmla="*/ 1653 w 819408"/>
                  <a:gd name="connsiteY2" fmla="*/ 1058 h 7585"/>
                  <a:gd name="connsiteX3" fmla="*/ 814945 w 819408"/>
                  <a:gd name="connsiteY3" fmla="*/ 66 h 7585"/>
                  <a:gd name="connsiteX4" fmla="*/ 819242 w 819408"/>
                  <a:gd name="connsiteY4" fmla="*/ 7586 h 7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08" h="7585">
                    <a:moveTo>
                      <a:pt x="819242" y="7586"/>
                    </a:moveTo>
                    <a:cubicBezTo>
                      <a:pt x="546161" y="7586"/>
                      <a:pt x="273081" y="7503"/>
                      <a:pt x="0" y="7503"/>
                    </a:cubicBezTo>
                    <a:cubicBezTo>
                      <a:pt x="1653" y="1058"/>
                      <a:pt x="-1570" y="10312"/>
                      <a:pt x="1653" y="1058"/>
                    </a:cubicBezTo>
                    <a:cubicBezTo>
                      <a:pt x="255151" y="728"/>
                      <a:pt x="561447" y="-264"/>
                      <a:pt x="814945" y="66"/>
                    </a:cubicBezTo>
                    <a:cubicBezTo>
                      <a:pt x="819655" y="9321"/>
                      <a:pt x="819655" y="1058"/>
                      <a:pt x="819242" y="7586"/>
                    </a:cubicBezTo>
                    <a:close/>
                  </a:path>
                </a:pathLst>
              </a:custGeom>
              <a:solidFill>
                <a:srgbClr val="151515"/>
              </a:solidFill>
              <a:ln w="8261" cap="flat">
                <a:noFill/>
                <a:prstDash val="solid"/>
                <a:miter/>
              </a:ln>
            </p:spPr>
            <p:txBody>
              <a:bodyPr rtlCol="0" anchor="ctr"/>
              <a:lstStyle/>
              <a:p>
                <a:endParaRPr lang="ko-KR" altLang="en-US"/>
              </a:p>
            </p:txBody>
          </p:sp>
          <p:sp>
            <p:nvSpPr>
              <p:cNvPr id="15" name="자유형: 도형 14">
                <a:extLst>
                  <a:ext uri="{FF2B5EF4-FFF2-40B4-BE49-F238E27FC236}">
                    <a16:creationId xmlns:a16="http://schemas.microsoft.com/office/drawing/2014/main" id="{AFA5E6D1-8FA0-453D-B8BD-ED6B39F523A7}"/>
                  </a:ext>
                </a:extLst>
              </p:cNvPr>
              <p:cNvSpPr/>
              <p:nvPr/>
            </p:nvSpPr>
            <p:spPr>
              <a:xfrm>
                <a:off x="7422723" y="4330492"/>
                <a:ext cx="3591631" cy="2257668"/>
              </a:xfrm>
              <a:custGeom>
                <a:avLst/>
                <a:gdLst>
                  <a:gd name="connsiteX0" fmla="*/ 5089246 w 5107940"/>
                  <a:gd name="connsiteY0" fmla="*/ 329157 h 3210806"/>
                  <a:gd name="connsiteX1" fmla="*/ 4955722 w 5107940"/>
                  <a:gd name="connsiteY1" fmla="*/ 71693 h 3210806"/>
                  <a:gd name="connsiteX2" fmla="*/ 4446578 w 5107940"/>
                  <a:gd name="connsiteY2" fmla="*/ 110362 h 3210806"/>
                  <a:gd name="connsiteX3" fmla="*/ 4309087 w 5107940"/>
                  <a:gd name="connsiteY3" fmla="*/ 567700 h 3210806"/>
                  <a:gd name="connsiteX4" fmla="*/ 4400720 w 5107940"/>
                  <a:gd name="connsiteY4" fmla="*/ 998019 h 3210806"/>
                  <a:gd name="connsiteX5" fmla="*/ 4581093 w 5107940"/>
                  <a:gd name="connsiteY5" fmla="*/ 1900135 h 3210806"/>
                  <a:gd name="connsiteX6" fmla="*/ 4490617 w 5107940"/>
                  <a:gd name="connsiteY6" fmla="*/ 2381187 h 3210806"/>
                  <a:gd name="connsiteX7" fmla="*/ 4044930 w 5107940"/>
                  <a:gd name="connsiteY7" fmla="*/ 2811919 h 3210806"/>
                  <a:gd name="connsiteX8" fmla="*/ 3219656 w 5107940"/>
                  <a:gd name="connsiteY8" fmla="*/ 3076736 h 3210806"/>
                  <a:gd name="connsiteX9" fmla="*/ 2458170 w 5107940"/>
                  <a:gd name="connsiteY9" fmla="*/ 3162916 h 3210806"/>
                  <a:gd name="connsiteX10" fmla="*/ 1493093 w 5107940"/>
                  <a:gd name="connsiteY10" fmla="*/ 3100698 h 3210806"/>
                  <a:gd name="connsiteX11" fmla="*/ 1110450 w 5107940"/>
                  <a:gd name="connsiteY11" fmla="*/ 2954862 h 3210806"/>
                  <a:gd name="connsiteX12" fmla="*/ 997912 w 5107940"/>
                  <a:gd name="connsiteY12" fmla="*/ 2663687 h 3210806"/>
                  <a:gd name="connsiteX13" fmla="*/ 1098303 w 5107940"/>
                  <a:gd name="connsiteY13" fmla="*/ 2443818 h 3210806"/>
                  <a:gd name="connsiteX14" fmla="*/ 1584230 w 5107940"/>
                  <a:gd name="connsiteY14" fmla="*/ 1906414 h 3210806"/>
                  <a:gd name="connsiteX15" fmla="*/ 1697676 w 5107940"/>
                  <a:gd name="connsiteY15" fmla="*/ 1865018 h 3210806"/>
                  <a:gd name="connsiteX16" fmla="*/ 1821368 w 5107940"/>
                  <a:gd name="connsiteY16" fmla="*/ 1869894 h 3210806"/>
                  <a:gd name="connsiteX17" fmla="*/ 3578916 w 5107940"/>
                  <a:gd name="connsiteY17" fmla="*/ 1821227 h 3210806"/>
                  <a:gd name="connsiteX18" fmla="*/ 4089879 w 5107940"/>
                  <a:gd name="connsiteY18" fmla="*/ 1755704 h 3210806"/>
                  <a:gd name="connsiteX19" fmla="*/ 4255462 w 5107940"/>
                  <a:gd name="connsiteY19" fmla="*/ 1706541 h 3210806"/>
                  <a:gd name="connsiteX20" fmla="*/ 4305286 w 5107940"/>
                  <a:gd name="connsiteY20" fmla="*/ 1652751 h 3210806"/>
                  <a:gd name="connsiteX21" fmla="*/ 4254058 w 5107940"/>
                  <a:gd name="connsiteY21" fmla="*/ 1599953 h 3210806"/>
                  <a:gd name="connsiteX22" fmla="*/ 4184403 w 5107940"/>
                  <a:gd name="connsiteY22" fmla="*/ 1574752 h 3210806"/>
                  <a:gd name="connsiteX23" fmla="*/ 3745739 w 5107940"/>
                  <a:gd name="connsiteY23" fmla="*/ 1501627 h 3210806"/>
                  <a:gd name="connsiteX24" fmla="*/ 3124388 w 5107940"/>
                  <a:gd name="connsiteY24" fmla="*/ 1456844 h 3210806"/>
                  <a:gd name="connsiteX25" fmla="*/ 3073738 w 5107940"/>
                  <a:gd name="connsiteY25" fmla="*/ 1483449 h 3210806"/>
                  <a:gd name="connsiteX26" fmla="*/ 3081422 w 5107940"/>
                  <a:gd name="connsiteY26" fmla="*/ 1498074 h 3210806"/>
                  <a:gd name="connsiteX27" fmla="*/ 3649479 w 5107940"/>
                  <a:gd name="connsiteY27" fmla="*/ 1534512 h 3210806"/>
                  <a:gd name="connsiteX28" fmla="*/ 4171266 w 5107940"/>
                  <a:gd name="connsiteY28" fmla="*/ 1608629 h 3210806"/>
                  <a:gd name="connsiteX29" fmla="*/ 4218281 w 5107940"/>
                  <a:gd name="connsiteY29" fmla="*/ 1623584 h 3210806"/>
                  <a:gd name="connsiteX30" fmla="*/ 4259759 w 5107940"/>
                  <a:gd name="connsiteY30" fmla="*/ 1652586 h 3210806"/>
                  <a:gd name="connsiteX31" fmla="*/ 4216215 w 5107940"/>
                  <a:gd name="connsiteY31" fmla="*/ 1683984 h 3210806"/>
                  <a:gd name="connsiteX32" fmla="*/ 4048152 w 5107940"/>
                  <a:gd name="connsiteY32" fmla="*/ 1723893 h 3210806"/>
                  <a:gd name="connsiteX33" fmla="*/ 3256425 w 5107940"/>
                  <a:gd name="connsiteY33" fmla="*/ 1799496 h 3210806"/>
                  <a:gd name="connsiteX34" fmla="*/ 1965221 w 5107940"/>
                  <a:gd name="connsiteY34" fmla="*/ 1829242 h 3210806"/>
                  <a:gd name="connsiteX35" fmla="*/ 1684043 w 5107940"/>
                  <a:gd name="connsiteY35" fmla="*/ 1829159 h 3210806"/>
                  <a:gd name="connsiteX36" fmla="*/ 1749979 w 5107940"/>
                  <a:gd name="connsiteY36" fmla="*/ 1789002 h 3210806"/>
                  <a:gd name="connsiteX37" fmla="*/ 2270030 w 5107940"/>
                  <a:gd name="connsiteY37" fmla="*/ 1794869 h 3210806"/>
                  <a:gd name="connsiteX38" fmla="*/ 3122818 w 5107940"/>
                  <a:gd name="connsiteY38" fmla="*/ 1755456 h 3210806"/>
                  <a:gd name="connsiteX39" fmla="*/ 3406557 w 5107940"/>
                  <a:gd name="connsiteY39" fmla="*/ 1706128 h 3210806"/>
                  <a:gd name="connsiteX40" fmla="*/ 3471667 w 5107940"/>
                  <a:gd name="connsiteY40" fmla="*/ 1653578 h 3210806"/>
                  <a:gd name="connsiteX41" fmla="*/ 3406971 w 5107940"/>
                  <a:gd name="connsiteY41" fmla="*/ 1600696 h 3210806"/>
                  <a:gd name="connsiteX42" fmla="*/ 2975165 w 5107940"/>
                  <a:gd name="connsiteY42" fmla="*/ 1539553 h 3210806"/>
                  <a:gd name="connsiteX43" fmla="*/ 2975165 w 5107940"/>
                  <a:gd name="connsiteY43" fmla="*/ 1539553 h 3210806"/>
                  <a:gd name="connsiteX44" fmla="*/ 2975165 w 5107940"/>
                  <a:gd name="connsiteY44" fmla="*/ 1539553 h 3210806"/>
                  <a:gd name="connsiteX45" fmla="*/ 2891299 w 5107940"/>
                  <a:gd name="connsiteY45" fmla="*/ 1575495 h 3210806"/>
                  <a:gd name="connsiteX46" fmla="*/ 3165371 w 5107940"/>
                  <a:gd name="connsiteY46" fmla="*/ 1600366 h 3210806"/>
                  <a:gd name="connsiteX47" fmla="*/ 3425396 w 5107940"/>
                  <a:gd name="connsiteY47" fmla="*/ 1650933 h 3210806"/>
                  <a:gd name="connsiteX48" fmla="*/ 3289310 w 5107940"/>
                  <a:gd name="connsiteY48" fmla="*/ 1690016 h 3210806"/>
                  <a:gd name="connsiteX49" fmla="*/ 2896091 w 5107940"/>
                  <a:gd name="connsiteY49" fmla="*/ 1729842 h 3210806"/>
                  <a:gd name="connsiteX50" fmla="*/ 2187321 w 5107940"/>
                  <a:gd name="connsiteY50" fmla="*/ 1749011 h 3210806"/>
                  <a:gd name="connsiteX51" fmla="*/ 2187321 w 5107940"/>
                  <a:gd name="connsiteY51" fmla="*/ 1749011 h 3210806"/>
                  <a:gd name="connsiteX52" fmla="*/ 2187238 w 5107940"/>
                  <a:gd name="connsiteY52" fmla="*/ 1749011 h 3210806"/>
                  <a:gd name="connsiteX53" fmla="*/ 1680572 w 5107940"/>
                  <a:gd name="connsiteY53" fmla="*/ 1741905 h 3210806"/>
                  <a:gd name="connsiteX54" fmla="*/ 976347 w 5107940"/>
                  <a:gd name="connsiteY54" fmla="*/ 1682084 h 3210806"/>
                  <a:gd name="connsiteX55" fmla="*/ 882566 w 5107940"/>
                  <a:gd name="connsiteY55" fmla="*/ 1651595 h 3210806"/>
                  <a:gd name="connsiteX56" fmla="*/ 1191093 w 5107940"/>
                  <a:gd name="connsiteY56" fmla="*/ 1592434 h 3210806"/>
                  <a:gd name="connsiteX57" fmla="*/ 1191093 w 5107940"/>
                  <a:gd name="connsiteY57" fmla="*/ 1592434 h 3210806"/>
                  <a:gd name="connsiteX58" fmla="*/ 1110202 w 5107940"/>
                  <a:gd name="connsiteY58" fmla="*/ 1559053 h 3210806"/>
                  <a:gd name="connsiteX59" fmla="*/ 916029 w 5107940"/>
                  <a:gd name="connsiteY59" fmla="*/ 1596069 h 3210806"/>
                  <a:gd name="connsiteX60" fmla="*/ 865792 w 5107940"/>
                  <a:gd name="connsiteY60" fmla="*/ 1614330 h 3210806"/>
                  <a:gd name="connsiteX61" fmla="*/ 834642 w 5107940"/>
                  <a:gd name="connsiteY61" fmla="*/ 1653578 h 3210806"/>
                  <a:gd name="connsiteX62" fmla="*/ 866371 w 5107940"/>
                  <a:gd name="connsiteY62" fmla="*/ 1692577 h 3210806"/>
                  <a:gd name="connsiteX63" fmla="*/ 1066162 w 5107940"/>
                  <a:gd name="connsiteY63" fmla="*/ 1739922 h 3210806"/>
                  <a:gd name="connsiteX64" fmla="*/ 1650496 w 5107940"/>
                  <a:gd name="connsiteY64" fmla="*/ 1784706 h 3210806"/>
                  <a:gd name="connsiteX65" fmla="*/ 1586874 w 5107940"/>
                  <a:gd name="connsiteY65" fmla="*/ 1822466 h 3210806"/>
                  <a:gd name="connsiteX66" fmla="*/ 705332 w 5107940"/>
                  <a:gd name="connsiteY66" fmla="*/ 1775534 h 3210806"/>
                  <a:gd name="connsiteX67" fmla="*/ 174209 w 5107940"/>
                  <a:gd name="connsiteY67" fmla="*/ 1707037 h 3210806"/>
                  <a:gd name="connsiteX68" fmla="*/ 94970 w 5107940"/>
                  <a:gd name="connsiteY68" fmla="*/ 1684645 h 3210806"/>
                  <a:gd name="connsiteX69" fmla="*/ 47790 w 5107940"/>
                  <a:gd name="connsiteY69" fmla="*/ 1652338 h 3210806"/>
                  <a:gd name="connsiteX70" fmla="*/ 93235 w 5107940"/>
                  <a:gd name="connsiteY70" fmla="*/ 1622427 h 3210806"/>
                  <a:gd name="connsiteX71" fmla="*/ 310212 w 5107940"/>
                  <a:gd name="connsiteY71" fmla="*/ 1574752 h 3210806"/>
                  <a:gd name="connsiteX72" fmla="*/ 1007745 w 5107940"/>
                  <a:gd name="connsiteY72" fmla="*/ 1507824 h 3210806"/>
                  <a:gd name="connsiteX73" fmla="*/ 1007745 w 5107940"/>
                  <a:gd name="connsiteY73" fmla="*/ 1507824 h 3210806"/>
                  <a:gd name="connsiteX74" fmla="*/ 935281 w 5107940"/>
                  <a:gd name="connsiteY74" fmla="*/ 1468411 h 3210806"/>
                  <a:gd name="connsiteX75" fmla="*/ 912146 w 5107940"/>
                  <a:gd name="connsiteY75" fmla="*/ 1475600 h 3210806"/>
                  <a:gd name="connsiteX76" fmla="*/ 260553 w 5107940"/>
                  <a:gd name="connsiteY76" fmla="*/ 1543436 h 3210806"/>
                  <a:gd name="connsiteX77" fmla="*/ 32587 w 5107940"/>
                  <a:gd name="connsiteY77" fmla="*/ 1611273 h 3210806"/>
                  <a:gd name="connsiteX78" fmla="*/ 33165 w 5107940"/>
                  <a:gd name="connsiteY78" fmla="*/ 1695634 h 3210806"/>
                  <a:gd name="connsiteX79" fmla="*/ 112652 w 5107940"/>
                  <a:gd name="connsiteY79" fmla="*/ 1729098 h 3210806"/>
                  <a:gd name="connsiteX80" fmla="*/ 485380 w 5107940"/>
                  <a:gd name="connsiteY80" fmla="*/ 1796687 h 3210806"/>
                  <a:gd name="connsiteX81" fmla="*/ 1395098 w 5107940"/>
                  <a:gd name="connsiteY81" fmla="*/ 1857747 h 3210806"/>
                  <a:gd name="connsiteX82" fmla="*/ 1557789 w 5107940"/>
                  <a:gd name="connsiteY82" fmla="*/ 1865432 h 3210806"/>
                  <a:gd name="connsiteX83" fmla="*/ 1528292 w 5107940"/>
                  <a:gd name="connsiteY83" fmla="*/ 1901457 h 3210806"/>
                  <a:gd name="connsiteX84" fmla="*/ 1199769 w 5107940"/>
                  <a:gd name="connsiteY84" fmla="*/ 2237829 h 3210806"/>
                  <a:gd name="connsiteX85" fmla="*/ 964531 w 5107940"/>
                  <a:gd name="connsiteY85" fmla="*/ 2621960 h 3210806"/>
                  <a:gd name="connsiteX86" fmla="*/ 1104005 w 5107940"/>
                  <a:gd name="connsiteY86" fmla="*/ 3002786 h 3210806"/>
                  <a:gd name="connsiteX87" fmla="*/ 1232406 w 5107940"/>
                  <a:gd name="connsiteY87" fmla="*/ 3068143 h 3210806"/>
                  <a:gd name="connsiteX88" fmla="*/ 1802860 w 5107940"/>
                  <a:gd name="connsiteY88" fmla="*/ 3191092 h 3210806"/>
                  <a:gd name="connsiteX89" fmla="*/ 2524520 w 5107940"/>
                  <a:gd name="connsiteY89" fmla="*/ 3202494 h 3210806"/>
                  <a:gd name="connsiteX90" fmla="*/ 3389536 w 5107940"/>
                  <a:gd name="connsiteY90" fmla="*/ 3084834 h 3210806"/>
                  <a:gd name="connsiteX91" fmla="*/ 4158211 w 5107940"/>
                  <a:gd name="connsiteY91" fmla="*/ 2796302 h 3210806"/>
                  <a:gd name="connsiteX92" fmla="*/ 4605385 w 5107940"/>
                  <a:gd name="connsiteY92" fmla="*/ 2159086 h 3210806"/>
                  <a:gd name="connsiteX93" fmla="*/ 4580515 w 5107940"/>
                  <a:gd name="connsiteY93" fmla="*/ 1533025 h 3210806"/>
                  <a:gd name="connsiteX94" fmla="*/ 4415262 w 5107940"/>
                  <a:gd name="connsiteY94" fmla="*/ 887051 h 3210806"/>
                  <a:gd name="connsiteX95" fmla="*/ 4353457 w 5107940"/>
                  <a:gd name="connsiteY95" fmla="*/ 399803 h 3210806"/>
                  <a:gd name="connsiteX96" fmla="*/ 4642816 w 5107940"/>
                  <a:gd name="connsiteY96" fmla="*/ 54424 h 3210806"/>
                  <a:gd name="connsiteX97" fmla="*/ 5034630 w 5107940"/>
                  <a:gd name="connsiteY97" fmla="*/ 282804 h 3210806"/>
                  <a:gd name="connsiteX98" fmla="*/ 5065119 w 5107940"/>
                  <a:gd name="connsiteY98" fmla="*/ 560346 h 3210806"/>
                  <a:gd name="connsiteX99" fmla="*/ 5107837 w 5107940"/>
                  <a:gd name="connsiteY99" fmla="*/ 558776 h 3210806"/>
                  <a:gd name="connsiteX100" fmla="*/ 5089246 w 5107940"/>
                  <a:gd name="connsiteY100" fmla="*/ 329157 h 3210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107940" h="3210806">
                    <a:moveTo>
                      <a:pt x="5089246" y="329157"/>
                    </a:moveTo>
                    <a:cubicBezTo>
                      <a:pt x="5070242" y="230253"/>
                      <a:pt x="5039010" y="137051"/>
                      <a:pt x="4955722" y="71693"/>
                    </a:cubicBezTo>
                    <a:cubicBezTo>
                      <a:pt x="4816496" y="-37457"/>
                      <a:pt x="4580185" y="-19940"/>
                      <a:pt x="4446578" y="110362"/>
                    </a:cubicBezTo>
                    <a:cubicBezTo>
                      <a:pt x="4316771" y="237029"/>
                      <a:pt x="4295619" y="397985"/>
                      <a:pt x="4309087" y="567700"/>
                    </a:cubicBezTo>
                    <a:cubicBezTo>
                      <a:pt x="4320820" y="714858"/>
                      <a:pt x="4362216" y="856232"/>
                      <a:pt x="4400720" y="998019"/>
                    </a:cubicBezTo>
                    <a:cubicBezTo>
                      <a:pt x="4481281" y="1294648"/>
                      <a:pt x="4572831" y="1589046"/>
                      <a:pt x="4581093" y="1900135"/>
                    </a:cubicBezTo>
                    <a:cubicBezTo>
                      <a:pt x="4585473" y="2067123"/>
                      <a:pt x="4563163" y="2228989"/>
                      <a:pt x="4490617" y="2381187"/>
                    </a:cubicBezTo>
                    <a:cubicBezTo>
                      <a:pt x="4395845" y="2580069"/>
                      <a:pt x="4236128" y="2712519"/>
                      <a:pt x="4044930" y="2811919"/>
                    </a:cubicBezTo>
                    <a:cubicBezTo>
                      <a:pt x="3784987" y="2947013"/>
                      <a:pt x="3505461" y="3022203"/>
                      <a:pt x="3219656" y="3076736"/>
                    </a:cubicBezTo>
                    <a:cubicBezTo>
                      <a:pt x="2968141" y="3124825"/>
                      <a:pt x="2714230" y="3152257"/>
                      <a:pt x="2458170" y="3162916"/>
                    </a:cubicBezTo>
                    <a:cubicBezTo>
                      <a:pt x="2134109" y="3176384"/>
                      <a:pt x="1811618" y="3166551"/>
                      <a:pt x="1493093" y="3100698"/>
                    </a:cubicBezTo>
                    <a:cubicBezTo>
                      <a:pt x="1358164" y="3072771"/>
                      <a:pt x="1225466" y="3035754"/>
                      <a:pt x="1110450" y="2954862"/>
                    </a:cubicBezTo>
                    <a:cubicBezTo>
                      <a:pt x="1007580" y="2882481"/>
                      <a:pt x="971141" y="2786139"/>
                      <a:pt x="997912" y="2663687"/>
                    </a:cubicBezTo>
                    <a:cubicBezTo>
                      <a:pt x="1015512" y="2583043"/>
                      <a:pt x="1053685" y="2511902"/>
                      <a:pt x="1098303" y="2443818"/>
                    </a:cubicBezTo>
                    <a:cubicBezTo>
                      <a:pt x="1232158" y="2239317"/>
                      <a:pt x="1409144" y="2073816"/>
                      <a:pt x="1584230" y="1906414"/>
                    </a:cubicBezTo>
                    <a:cubicBezTo>
                      <a:pt x="1617776" y="1874355"/>
                      <a:pt x="1651653" y="1859731"/>
                      <a:pt x="1697676" y="1865018"/>
                    </a:cubicBezTo>
                    <a:cubicBezTo>
                      <a:pt x="1738576" y="1869728"/>
                      <a:pt x="1780137" y="1869398"/>
                      <a:pt x="1821368" y="1869894"/>
                    </a:cubicBezTo>
                    <a:cubicBezTo>
                      <a:pt x="2407851" y="1876256"/>
                      <a:pt x="2994003" y="1867415"/>
                      <a:pt x="3578916" y="1821227"/>
                    </a:cubicBezTo>
                    <a:cubicBezTo>
                      <a:pt x="3750201" y="1807676"/>
                      <a:pt x="3921155" y="1789416"/>
                      <a:pt x="4089879" y="1755704"/>
                    </a:cubicBezTo>
                    <a:cubicBezTo>
                      <a:pt x="4146478" y="1744384"/>
                      <a:pt x="4202912" y="1731329"/>
                      <a:pt x="4255462" y="1706541"/>
                    </a:cubicBezTo>
                    <a:cubicBezTo>
                      <a:pt x="4278598" y="1695634"/>
                      <a:pt x="4305947" y="1685389"/>
                      <a:pt x="4305286" y="1652751"/>
                    </a:cubicBezTo>
                    <a:cubicBezTo>
                      <a:pt x="4304625" y="1620527"/>
                      <a:pt x="4277276" y="1610777"/>
                      <a:pt x="4254058" y="1599953"/>
                    </a:cubicBezTo>
                    <a:cubicBezTo>
                      <a:pt x="4231749" y="1589625"/>
                      <a:pt x="4208117" y="1581527"/>
                      <a:pt x="4184403" y="1574752"/>
                    </a:cubicBezTo>
                    <a:cubicBezTo>
                      <a:pt x="4040964" y="1533934"/>
                      <a:pt x="3893310" y="1517409"/>
                      <a:pt x="3745739" y="1501627"/>
                    </a:cubicBezTo>
                    <a:cubicBezTo>
                      <a:pt x="3539173" y="1479566"/>
                      <a:pt x="3331946" y="1466015"/>
                      <a:pt x="3124388" y="1456844"/>
                    </a:cubicBezTo>
                    <a:cubicBezTo>
                      <a:pt x="3107367" y="1465602"/>
                      <a:pt x="3089107" y="1472543"/>
                      <a:pt x="3073738" y="1483449"/>
                    </a:cubicBezTo>
                    <a:cubicBezTo>
                      <a:pt x="3050768" y="1499810"/>
                      <a:pt x="3083240" y="1490721"/>
                      <a:pt x="3081422" y="1498074"/>
                    </a:cubicBezTo>
                    <a:cubicBezTo>
                      <a:pt x="3271050" y="1505759"/>
                      <a:pt x="3460513" y="1516996"/>
                      <a:pt x="3649479" y="1534512"/>
                    </a:cubicBezTo>
                    <a:cubicBezTo>
                      <a:pt x="3824482" y="1550707"/>
                      <a:pt x="3999816" y="1566572"/>
                      <a:pt x="4171266" y="1608629"/>
                    </a:cubicBezTo>
                    <a:cubicBezTo>
                      <a:pt x="4187213" y="1612512"/>
                      <a:pt x="4202994" y="1617717"/>
                      <a:pt x="4218281" y="1623584"/>
                    </a:cubicBezTo>
                    <a:cubicBezTo>
                      <a:pt x="4234723" y="1629864"/>
                      <a:pt x="4259759" y="1634904"/>
                      <a:pt x="4259759" y="1652586"/>
                    </a:cubicBezTo>
                    <a:cubicBezTo>
                      <a:pt x="4259759" y="1673325"/>
                      <a:pt x="4233649" y="1677457"/>
                      <a:pt x="4216215" y="1683984"/>
                    </a:cubicBezTo>
                    <a:cubicBezTo>
                      <a:pt x="4161929" y="1704228"/>
                      <a:pt x="4105082" y="1714721"/>
                      <a:pt x="4048152" y="1723893"/>
                    </a:cubicBezTo>
                    <a:cubicBezTo>
                      <a:pt x="3785896" y="1765867"/>
                      <a:pt x="3521408" y="1784623"/>
                      <a:pt x="3256425" y="1799496"/>
                    </a:cubicBezTo>
                    <a:cubicBezTo>
                      <a:pt x="2826354" y="1823705"/>
                      <a:pt x="2395870" y="1831225"/>
                      <a:pt x="1965221" y="1829242"/>
                    </a:cubicBezTo>
                    <a:cubicBezTo>
                      <a:pt x="1873671" y="1828828"/>
                      <a:pt x="1782120" y="1829159"/>
                      <a:pt x="1684043" y="1829159"/>
                    </a:cubicBezTo>
                    <a:cubicBezTo>
                      <a:pt x="1702386" y="1793960"/>
                      <a:pt x="1723208" y="1788589"/>
                      <a:pt x="1749979" y="1789002"/>
                    </a:cubicBezTo>
                    <a:cubicBezTo>
                      <a:pt x="1923329" y="1791894"/>
                      <a:pt x="2096679" y="1796687"/>
                      <a:pt x="2270030" y="1794869"/>
                    </a:cubicBezTo>
                    <a:cubicBezTo>
                      <a:pt x="2554678" y="1791894"/>
                      <a:pt x="2839409" y="1784458"/>
                      <a:pt x="3122818" y="1755456"/>
                    </a:cubicBezTo>
                    <a:cubicBezTo>
                      <a:pt x="3218417" y="1745706"/>
                      <a:pt x="3314181" y="1734469"/>
                      <a:pt x="3406557" y="1706128"/>
                    </a:cubicBezTo>
                    <a:cubicBezTo>
                      <a:pt x="3434237" y="1697618"/>
                      <a:pt x="3471419" y="1692412"/>
                      <a:pt x="3471667" y="1653578"/>
                    </a:cubicBezTo>
                    <a:cubicBezTo>
                      <a:pt x="3471915" y="1614660"/>
                      <a:pt x="3434733" y="1608298"/>
                      <a:pt x="3406971" y="1600696"/>
                    </a:cubicBezTo>
                    <a:cubicBezTo>
                      <a:pt x="3265845" y="1561614"/>
                      <a:pt x="3120587" y="1549881"/>
                      <a:pt x="2975165" y="1539553"/>
                    </a:cubicBezTo>
                    <a:cubicBezTo>
                      <a:pt x="2975165" y="1539553"/>
                      <a:pt x="2975165" y="1539553"/>
                      <a:pt x="2975165" y="1539553"/>
                    </a:cubicBezTo>
                    <a:cubicBezTo>
                      <a:pt x="2975165" y="1539553"/>
                      <a:pt x="2975165" y="1539553"/>
                      <a:pt x="2975165" y="1539553"/>
                    </a:cubicBezTo>
                    <a:cubicBezTo>
                      <a:pt x="2944675" y="1545667"/>
                      <a:pt x="2917904" y="1560457"/>
                      <a:pt x="2891299" y="1575495"/>
                    </a:cubicBezTo>
                    <a:cubicBezTo>
                      <a:pt x="2982684" y="1583675"/>
                      <a:pt x="3074234" y="1590451"/>
                      <a:pt x="3165371" y="1600366"/>
                    </a:cubicBezTo>
                    <a:cubicBezTo>
                      <a:pt x="3250889" y="1609703"/>
                      <a:pt x="3336986" y="1617800"/>
                      <a:pt x="3425396" y="1650933"/>
                    </a:cubicBezTo>
                    <a:cubicBezTo>
                      <a:pt x="3379704" y="1679440"/>
                      <a:pt x="3333516" y="1682744"/>
                      <a:pt x="3289310" y="1690016"/>
                    </a:cubicBezTo>
                    <a:cubicBezTo>
                      <a:pt x="3159174" y="1711581"/>
                      <a:pt x="3027632" y="1722075"/>
                      <a:pt x="2896091" y="1729842"/>
                    </a:cubicBezTo>
                    <a:cubicBezTo>
                      <a:pt x="2660110" y="1743888"/>
                      <a:pt x="2423880" y="1752894"/>
                      <a:pt x="2187321" y="1749011"/>
                    </a:cubicBezTo>
                    <a:cubicBezTo>
                      <a:pt x="2187321" y="1749011"/>
                      <a:pt x="2187321" y="1749011"/>
                      <a:pt x="2187321" y="1749011"/>
                    </a:cubicBezTo>
                    <a:cubicBezTo>
                      <a:pt x="2187321" y="1749011"/>
                      <a:pt x="2187238" y="1749011"/>
                      <a:pt x="2187238" y="1749011"/>
                    </a:cubicBezTo>
                    <a:cubicBezTo>
                      <a:pt x="2125599" y="1747937"/>
                      <a:pt x="1692553" y="1742318"/>
                      <a:pt x="1680572" y="1741905"/>
                    </a:cubicBezTo>
                    <a:cubicBezTo>
                      <a:pt x="1444839" y="1733643"/>
                      <a:pt x="1209271" y="1722736"/>
                      <a:pt x="976347" y="1682084"/>
                    </a:cubicBezTo>
                    <a:cubicBezTo>
                      <a:pt x="945775" y="1676713"/>
                      <a:pt x="914377" y="1672333"/>
                      <a:pt x="882566" y="1651595"/>
                    </a:cubicBezTo>
                    <a:cubicBezTo>
                      <a:pt x="984361" y="1610199"/>
                      <a:pt x="1089710" y="1611025"/>
                      <a:pt x="1191093" y="1592434"/>
                    </a:cubicBezTo>
                    <a:lnTo>
                      <a:pt x="1191093" y="1592434"/>
                    </a:lnTo>
                    <a:cubicBezTo>
                      <a:pt x="1165231" y="1578553"/>
                      <a:pt x="1139947" y="1563432"/>
                      <a:pt x="1110202" y="1559053"/>
                    </a:cubicBezTo>
                    <a:cubicBezTo>
                      <a:pt x="1045257" y="1570455"/>
                      <a:pt x="979569" y="1577891"/>
                      <a:pt x="916029" y="1596069"/>
                    </a:cubicBezTo>
                    <a:cubicBezTo>
                      <a:pt x="898926" y="1600944"/>
                      <a:pt x="882070" y="1607306"/>
                      <a:pt x="865792" y="1614330"/>
                    </a:cubicBezTo>
                    <a:cubicBezTo>
                      <a:pt x="848854" y="1621684"/>
                      <a:pt x="834477" y="1632177"/>
                      <a:pt x="834642" y="1653578"/>
                    </a:cubicBezTo>
                    <a:cubicBezTo>
                      <a:pt x="834807" y="1674978"/>
                      <a:pt x="849432" y="1685141"/>
                      <a:pt x="866371" y="1692577"/>
                    </a:cubicBezTo>
                    <a:cubicBezTo>
                      <a:pt x="930076" y="1720422"/>
                      <a:pt x="998160" y="1730420"/>
                      <a:pt x="1066162" y="1739922"/>
                    </a:cubicBezTo>
                    <a:cubicBezTo>
                      <a:pt x="1258268" y="1766776"/>
                      <a:pt x="1451614" y="1778096"/>
                      <a:pt x="1650496" y="1784706"/>
                    </a:cubicBezTo>
                    <a:cubicBezTo>
                      <a:pt x="1632980" y="1809659"/>
                      <a:pt x="1616537" y="1823540"/>
                      <a:pt x="1586874" y="1822466"/>
                    </a:cubicBezTo>
                    <a:cubicBezTo>
                      <a:pt x="1292724" y="1811972"/>
                      <a:pt x="998656" y="1801314"/>
                      <a:pt x="705332" y="1775534"/>
                    </a:cubicBezTo>
                    <a:cubicBezTo>
                      <a:pt x="527272" y="1759918"/>
                      <a:pt x="349459" y="1743558"/>
                      <a:pt x="174209" y="1707037"/>
                    </a:cubicBezTo>
                    <a:cubicBezTo>
                      <a:pt x="147355" y="1701418"/>
                      <a:pt x="120997" y="1693321"/>
                      <a:pt x="94970" y="1684645"/>
                    </a:cubicBezTo>
                    <a:cubicBezTo>
                      <a:pt x="76048" y="1678365"/>
                      <a:pt x="47625" y="1674317"/>
                      <a:pt x="47790" y="1652338"/>
                    </a:cubicBezTo>
                    <a:cubicBezTo>
                      <a:pt x="47873" y="1633912"/>
                      <a:pt x="75139" y="1628872"/>
                      <a:pt x="93235" y="1622427"/>
                    </a:cubicBezTo>
                    <a:cubicBezTo>
                      <a:pt x="163550" y="1597392"/>
                      <a:pt x="236839" y="1585989"/>
                      <a:pt x="310212" y="1574752"/>
                    </a:cubicBezTo>
                    <a:cubicBezTo>
                      <a:pt x="541483" y="1539470"/>
                      <a:pt x="774738" y="1525011"/>
                      <a:pt x="1007745" y="1507824"/>
                    </a:cubicBezTo>
                    <a:cubicBezTo>
                      <a:pt x="1007745" y="1507824"/>
                      <a:pt x="1007745" y="1507824"/>
                      <a:pt x="1007745" y="1507824"/>
                    </a:cubicBezTo>
                    <a:cubicBezTo>
                      <a:pt x="986262" y="1489729"/>
                      <a:pt x="959739" y="1480971"/>
                      <a:pt x="935281" y="1468411"/>
                    </a:cubicBezTo>
                    <a:cubicBezTo>
                      <a:pt x="927597" y="1470890"/>
                      <a:pt x="919913" y="1475352"/>
                      <a:pt x="912146" y="1475600"/>
                    </a:cubicBezTo>
                    <a:cubicBezTo>
                      <a:pt x="693268" y="1482292"/>
                      <a:pt x="476208" y="1506915"/>
                      <a:pt x="260553" y="1543436"/>
                    </a:cubicBezTo>
                    <a:cubicBezTo>
                      <a:pt x="182141" y="1556739"/>
                      <a:pt x="102819" y="1570455"/>
                      <a:pt x="32587" y="1611273"/>
                    </a:cubicBezTo>
                    <a:cubicBezTo>
                      <a:pt x="-11123" y="1636639"/>
                      <a:pt x="-10792" y="1670599"/>
                      <a:pt x="33165" y="1695634"/>
                    </a:cubicBezTo>
                    <a:cubicBezTo>
                      <a:pt x="58036" y="1709763"/>
                      <a:pt x="85220" y="1720918"/>
                      <a:pt x="112652" y="1729098"/>
                    </a:cubicBezTo>
                    <a:cubicBezTo>
                      <a:pt x="234278" y="1765288"/>
                      <a:pt x="359788" y="1782475"/>
                      <a:pt x="485380" y="1796687"/>
                    </a:cubicBezTo>
                    <a:cubicBezTo>
                      <a:pt x="787628" y="1830894"/>
                      <a:pt x="1091032" y="1849072"/>
                      <a:pt x="1395098" y="1857747"/>
                    </a:cubicBezTo>
                    <a:cubicBezTo>
                      <a:pt x="1449383" y="1859317"/>
                      <a:pt x="1503586" y="1862788"/>
                      <a:pt x="1557789" y="1865432"/>
                    </a:cubicBezTo>
                    <a:cubicBezTo>
                      <a:pt x="1551179" y="1882949"/>
                      <a:pt x="1539116" y="1891542"/>
                      <a:pt x="1528292" y="1901457"/>
                    </a:cubicBezTo>
                    <a:cubicBezTo>
                      <a:pt x="1412780" y="2007715"/>
                      <a:pt x="1300821" y="2117525"/>
                      <a:pt x="1199769" y="2237829"/>
                    </a:cubicBezTo>
                    <a:cubicBezTo>
                      <a:pt x="1102104" y="2354002"/>
                      <a:pt x="1010058" y="2474224"/>
                      <a:pt x="964531" y="2621960"/>
                    </a:cubicBezTo>
                    <a:cubicBezTo>
                      <a:pt x="914790" y="2783247"/>
                      <a:pt x="962300" y="2910575"/>
                      <a:pt x="1104005" y="3002786"/>
                    </a:cubicBezTo>
                    <a:cubicBezTo>
                      <a:pt x="1144492" y="3029061"/>
                      <a:pt x="1187623" y="3050379"/>
                      <a:pt x="1232406" y="3068143"/>
                    </a:cubicBezTo>
                    <a:cubicBezTo>
                      <a:pt x="1415672" y="3141020"/>
                      <a:pt x="1608274" y="3172005"/>
                      <a:pt x="1802860" y="3191092"/>
                    </a:cubicBezTo>
                    <a:cubicBezTo>
                      <a:pt x="2042972" y="3214640"/>
                      <a:pt x="2283581" y="3215301"/>
                      <a:pt x="2524520" y="3202494"/>
                    </a:cubicBezTo>
                    <a:cubicBezTo>
                      <a:pt x="2816191" y="3186960"/>
                      <a:pt x="3104888" y="3150356"/>
                      <a:pt x="3389536" y="3084834"/>
                    </a:cubicBezTo>
                    <a:cubicBezTo>
                      <a:pt x="3658403" y="3022947"/>
                      <a:pt x="3920494" y="2941477"/>
                      <a:pt x="4158211" y="2796302"/>
                    </a:cubicBezTo>
                    <a:cubicBezTo>
                      <a:pt x="4399646" y="2648814"/>
                      <a:pt x="4554653" y="2440925"/>
                      <a:pt x="4605385" y="2159086"/>
                    </a:cubicBezTo>
                    <a:cubicBezTo>
                      <a:pt x="4643394" y="1948223"/>
                      <a:pt x="4620341" y="1740335"/>
                      <a:pt x="4580515" y="1533025"/>
                    </a:cubicBezTo>
                    <a:cubicBezTo>
                      <a:pt x="4538458" y="1314396"/>
                      <a:pt x="4470787" y="1102211"/>
                      <a:pt x="4415262" y="887051"/>
                    </a:cubicBezTo>
                    <a:cubicBezTo>
                      <a:pt x="4374114" y="727417"/>
                      <a:pt x="4334288" y="567948"/>
                      <a:pt x="4353457" y="399803"/>
                    </a:cubicBezTo>
                    <a:cubicBezTo>
                      <a:pt x="4373453" y="224883"/>
                      <a:pt x="4478223" y="93258"/>
                      <a:pt x="4642816" y="54424"/>
                    </a:cubicBezTo>
                    <a:cubicBezTo>
                      <a:pt x="4803689" y="16416"/>
                      <a:pt x="4982410" y="66983"/>
                      <a:pt x="5034630" y="282804"/>
                    </a:cubicBezTo>
                    <a:cubicBezTo>
                      <a:pt x="5056774" y="374271"/>
                      <a:pt x="5066607" y="466565"/>
                      <a:pt x="5065119" y="560346"/>
                    </a:cubicBezTo>
                    <a:cubicBezTo>
                      <a:pt x="5079827" y="572079"/>
                      <a:pt x="5094039" y="572740"/>
                      <a:pt x="5107837" y="558776"/>
                    </a:cubicBezTo>
                    <a:cubicBezTo>
                      <a:pt x="5108746" y="481686"/>
                      <a:pt x="5103789" y="405008"/>
                      <a:pt x="5089246" y="329157"/>
                    </a:cubicBezTo>
                    <a:close/>
                  </a:path>
                </a:pathLst>
              </a:custGeom>
              <a:solidFill>
                <a:srgbClr val="3B434C"/>
              </a:solidFill>
              <a:ln w="8261" cap="flat">
                <a:noFill/>
                <a:prstDash val="solid"/>
                <a:miter/>
              </a:ln>
            </p:spPr>
            <p:txBody>
              <a:bodyPr rtlCol="0" anchor="ctr"/>
              <a:lstStyle/>
              <a:p>
                <a:endParaRPr lang="ko-KR" altLang="en-US"/>
              </a:p>
            </p:txBody>
          </p:sp>
          <p:sp>
            <p:nvSpPr>
              <p:cNvPr id="16" name="자유형: 도형 15">
                <a:extLst>
                  <a:ext uri="{FF2B5EF4-FFF2-40B4-BE49-F238E27FC236}">
                    <a16:creationId xmlns:a16="http://schemas.microsoft.com/office/drawing/2014/main" id="{138FFCFD-FB5D-490C-A165-09AD6BDBBF9E}"/>
                  </a:ext>
                </a:extLst>
              </p:cNvPr>
              <p:cNvSpPr/>
              <p:nvPr/>
            </p:nvSpPr>
            <p:spPr>
              <a:xfrm>
                <a:off x="10989705" y="5072377"/>
                <a:ext cx="27890" cy="192464"/>
              </a:xfrm>
              <a:custGeom>
                <a:avLst/>
                <a:gdLst>
                  <a:gd name="connsiteX0" fmla="*/ 39661 w 39664"/>
                  <a:gd name="connsiteY0" fmla="*/ 248726 h 273718"/>
                  <a:gd name="connsiteX1" fmla="*/ 20987 w 39664"/>
                  <a:gd name="connsiteY1" fmla="*/ 273679 h 273718"/>
                  <a:gd name="connsiteX2" fmla="*/ 0 w 39664"/>
                  <a:gd name="connsiteY2" fmla="*/ 247404 h 273718"/>
                  <a:gd name="connsiteX3" fmla="*/ 83 w 39664"/>
                  <a:gd name="connsiteY3" fmla="*/ 24973 h 273718"/>
                  <a:gd name="connsiteX4" fmla="*/ 18178 w 39664"/>
                  <a:gd name="connsiteY4" fmla="*/ 21 h 273718"/>
                  <a:gd name="connsiteX5" fmla="*/ 39661 w 39664"/>
                  <a:gd name="connsiteY5" fmla="*/ 26296 h 273718"/>
                  <a:gd name="connsiteX6" fmla="*/ 39661 w 39664"/>
                  <a:gd name="connsiteY6" fmla="*/ 248726 h 273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64" h="273718">
                    <a:moveTo>
                      <a:pt x="39661" y="248726"/>
                    </a:moveTo>
                    <a:cubicBezTo>
                      <a:pt x="39661" y="261781"/>
                      <a:pt x="39413" y="272853"/>
                      <a:pt x="20987" y="273679"/>
                    </a:cubicBezTo>
                    <a:cubicBezTo>
                      <a:pt x="83" y="274506"/>
                      <a:pt x="0" y="262277"/>
                      <a:pt x="0" y="247404"/>
                    </a:cubicBezTo>
                    <a:cubicBezTo>
                      <a:pt x="248" y="173288"/>
                      <a:pt x="165" y="99090"/>
                      <a:pt x="83" y="24973"/>
                    </a:cubicBezTo>
                    <a:cubicBezTo>
                      <a:pt x="83" y="12249"/>
                      <a:pt x="-826" y="516"/>
                      <a:pt x="18178" y="21"/>
                    </a:cubicBezTo>
                    <a:cubicBezTo>
                      <a:pt x="38752" y="-558"/>
                      <a:pt x="39743" y="11175"/>
                      <a:pt x="39661" y="26296"/>
                    </a:cubicBezTo>
                    <a:cubicBezTo>
                      <a:pt x="39413" y="63312"/>
                      <a:pt x="39578" y="211627"/>
                      <a:pt x="39661" y="248726"/>
                    </a:cubicBezTo>
                    <a:close/>
                  </a:path>
                </a:pathLst>
              </a:custGeom>
              <a:solidFill>
                <a:srgbClr val="7A8892"/>
              </a:solidFill>
              <a:ln w="8261" cap="flat">
                <a:noFill/>
                <a:prstDash val="solid"/>
                <a:miter/>
              </a:ln>
            </p:spPr>
            <p:txBody>
              <a:bodyPr rtlCol="0" anchor="ctr"/>
              <a:lstStyle/>
              <a:p>
                <a:endParaRPr lang="ko-KR" altLang="en-US"/>
              </a:p>
            </p:txBody>
          </p:sp>
        </p:grpSp>
      </p:grpSp>
      <p:grpSp>
        <p:nvGrpSpPr>
          <p:cNvPr id="47" name="Group 172">
            <a:extLst>
              <a:ext uri="{FF2B5EF4-FFF2-40B4-BE49-F238E27FC236}">
                <a16:creationId xmlns:a16="http://schemas.microsoft.com/office/drawing/2014/main" id="{74E7ED21-B275-4189-81D1-A8C294EA5FC9}"/>
              </a:ext>
            </a:extLst>
          </p:cNvPr>
          <p:cNvGrpSpPr/>
          <p:nvPr/>
        </p:nvGrpSpPr>
        <p:grpSpPr>
          <a:xfrm>
            <a:off x="862114" y="2374299"/>
            <a:ext cx="4100254" cy="625264"/>
            <a:chOff x="3866265" y="1442486"/>
            <a:chExt cx="4217679" cy="625264"/>
          </a:xfrm>
        </p:grpSpPr>
        <p:sp>
          <p:nvSpPr>
            <p:cNvPr id="48" name="TextBox 47">
              <a:extLst>
                <a:ext uri="{FF2B5EF4-FFF2-40B4-BE49-F238E27FC236}">
                  <a16:creationId xmlns:a16="http://schemas.microsoft.com/office/drawing/2014/main" id="{D9B34983-DC31-4C27-8933-15E70DB5D3C9}"/>
                </a:ext>
              </a:extLst>
            </p:cNvPr>
            <p:cNvSpPr txBox="1"/>
            <p:nvPr/>
          </p:nvSpPr>
          <p:spPr>
            <a:xfrm>
              <a:off x="3866266" y="1790751"/>
              <a:ext cx="4217678" cy="276999"/>
            </a:xfrm>
            <a:prstGeom prst="rect">
              <a:avLst/>
            </a:prstGeom>
            <a:noFill/>
          </p:spPr>
          <p:txBody>
            <a:bodyPr wrap="square" rtlCol="0">
              <a:spAutoFit/>
            </a:bodyPr>
            <a:lstStyle/>
            <a:p>
              <a:endParaRPr lang="en-US" altLang="ko-KR" sz="1200" dirty="0">
                <a:solidFill>
                  <a:schemeClr val="tx1">
                    <a:lumMod val="75000"/>
                    <a:lumOff val="25000"/>
                  </a:schemeClr>
                </a:solidFill>
                <a:cs typeface="Arial" pitchFamily="34" charset="0"/>
              </a:endParaRPr>
            </a:p>
          </p:txBody>
        </p:sp>
        <p:sp>
          <p:nvSpPr>
            <p:cNvPr id="49" name="TextBox 48">
              <a:extLst>
                <a:ext uri="{FF2B5EF4-FFF2-40B4-BE49-F238E27FC236}">
                  <a16:creationId xmlns:a16="http://schemas.microsoft.com/office/drawing/2014/main" id="{DFA5CE6F-7CD6-43B6-AF9E-D39FEEA889FA}"/>
                </a:ext>
              </a:extLst>
            </p:cNvPr>
            <p:cNvSpPr txBox="1"/>
            <p:nvPr/>
          </p:nvSpPr>
          <p:spPr>
            <a:xfrm>
              <a:off x="3866265" y="1442486"/>
              <a:ext cx="4217677" cy="338554"/>
            </a:xfrm>
            <a:prstGeom prst="rect">
              <a:avLst/>
            </a:prstGeom>
            <a:noFill/>
          </p:spPr>
          <p:txBody>
            <a:bodyPr wrap="square" rtlCol="0">
              <a:spAutoFit/>
            </a:bodyPr>
            <a:lstStyle/>
            <a:p>
              <a:endParaRPr lang="ko-KR" altLang="en-US" sz="1600" b="1" dirty="0">
                <a:solidFill>
                  <a:schemeClr val="accent3"/>
                </a:solidFill>
                <a:cs typeface="Arial" pitchFamily="34" charset="0"/>
              </a:endParaRPr>
            </a:p>
          </p:txBody>
        </p:sp>
      </p:grpSp>
      <p:sp>
        <p:nvSpPr>
          <p:cNvPr id="19" name="Равнобедренный треугольник 18"/>
          <p:cNvSpPr/>
          <p:nvPr/>
        </p:nvSpPr>
        <p:spPr>
          <a:xfrm>
            <a:off x="595879" y="1044125"/>
            <a:ext cx="1507935" cy="3195366"/>
          </a:xfrm>
          <a:prstGeom prst="triangle">
            <a:avLst>
              <a:gd name="adj" fmla="val 44487"/>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4" name="Полилиния 23"/>
          <p:cNvSpPr/>
          <p:nvPr/>
        </p:nvSpPr>
        <p:spPr>
          <a:xfrm>
            <a:off x="1347128" y="2262043"/>
            <a:ext cx="7631062" cy="515345"/>
          </a:xfrm>
          <a:custGeom>
            <a:avLst/>
            <a:gdLst>
              <a:gd name="connsiteX0" fmla="*/ 0 w 7631062"/>
              <a:gd name="connsiteY0" fmla="*/ 58941 h 353636"/>
              <a:gd name="connsiteX1" fmla="*/ 58941 w 7631062"/>
              <a:gd name="connsiteY1" fmla="*/ 0 h 353636"/>
              <a:gd name="connsiteX2" fmla="*/ 7572121 w 7631062"/>
              <a:gd name="connsiteY2" fmla="*/ 0 h 353636"/>
              <a:gd name="connsiteX3" fmla="*/ 7631062 w 7631062"/>
              <a:gd name="connsiteY3" fmla="*/ 58941 h 353636"/>
              <a:gd name="connsiteX4" fmla="*/ 7631062 w 7631062"/>
              <a:gd name="connsiteY4" fmla="*/ 294695 h 353636"/>
              <a:gd name="connsiteX5" fmla="*/ 7572121 w 7631062"/>
              <a:gd name="connsiteY5" fmla="*/ 353636 h 353636"/>
              <a:gd name="connsiteX6" fmla="*/ 58941 w 7631062"/>
              <a:gd name="connsiteY6" fmla="*/ 353636 h 353636"/>
              <a:gd name="connsiteX7" fmla="*/ 0 w 7631062"/>
              <a:gd name="connsiteY7" fmla="*/ 294695 h 353636"/>
              <a:gd name="connsiteX8" fmla="*/ 0 w 7631062"/>
              <a:gd name="connsiteY8" fmla="*/ 58941 h 3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1062" h="353636">
                <a:moveTo>
                  <a:pt x="0" y="58941"/>
                </a:moveTo>
                <a:cubicBezTo>
                  <a:pt x="0" y="26389"/>
                  <a:pt x="26389" y="0"/>
                  <a:pt x="58941" y="0"/>
                </a:cubicBezTo>
                <a:lnTo>
                  <a:pt x="7572121" y="0"/>
                </a:lnTo>
                <a:cubicBezTo>
                  <a:pt x="7604673" y="0"/>
                  <a:pt x="7631062" y="26389"/>
                  <a:pt x="7631062" y="58941"/>
                </a:cubicBezTo>
                <a:lnTo>
                  <a:pt x="7631062" y="294695"/>
                </a:lnTo>
                <a:cubicBezTo>
                  <a:pt x="7631062" y="327247"/>
                  <a:pt x="7604673" y="353636"/>
                  <a:pt x="7572121" y="353636"/>
                </a:cubicBezTo>
                <a:lnTo>
                  <a:pt x="58941" y="353636"/>
                </a:lnTo>
                <a:cubicBezTo>
                  <a:pt x="26389" y="353636"/>
                  <a:pt x="0" y="327247"/>
                  <a:pt x="0" y="294695"/>
                </a:cubicBezTo>
                <a:lnTo>
                  <a:pt x="0" y="58941"/>
                </a:lnTo>
                <a:close/>
              </a:path>
            </a:pathLst>
          </a:custGeom>
        </p:spPr>
        <p:style>
          <a:lnRef idx="2">
            <a:schemeClr val="accent5">
              <a:hueOff val="-168195"/>
              <a:satOff val="22"/>
              <a:lumOff val="-2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5363" tIns="55363" rIns="55363" bIns="55363" numCol="1" spcCol="1270" anchor="ctr" anchorCtr="0">
            <a:noAutofit/>
          </a:bodyPr>
          <a:lstStyle/>
          <a:p>
            <a:pPr marL="108000" lvl="0" defTabSz="444500" rtl="0">
              <a:lnSpc>
                <a:spcPct val="90000"/>
              </a:lnSpc>
              <a:spcBef>
                <a:spcPct val="0"/>
              </a:spcBef>
            </a:pPr>
            <a:r>
              <a:rPr lang="ru-RU" sz="1600" kern="1200" dirty="0" smtClean="0">
                <a:solidFill>
                  <a:srgbClr val="7030A0"/>
                </a:solidFill>
                <a:latin typeface="Times New Roman" panose="02020603050405020304" pitchFamily="18" charset="0"/>
                <a:cs typeface="Times New Roman" panose="02020603050405020304" pitchFamily="18" charset="0"/>
              </a:rPr>
              <a:t>А также учитывать сведения при комплектовании фондов новыми документами;</a:t>
            </a:r>
            <a:r>
              <a:rPr lang="ru-RU" sz="1000" kern="1200" dirty="0" smtClean="0"/>
              <a:t>.</a:t>
            </a:r>
            <a:endParaRPr lang="ru-RU" sz="1000" kern="1200" dirty="0"/>
          </a:p>
        </p:txBody>
      </p:sp>
      <p:sp>
        <p:nvSpPr>
          <p:cNvPr id="25" name="Полилиния 24"/>
          <p:cNvSpPr/>
          <p:nvPr/>
        </p:nvSpPr>
        <p:spPr>
          <a:xfrm>
            <a:off x="1326203" y="2910280"/>
            <a:ext cx="7631062" cy="515345"/>
          </a:xfrm>
          <a:custGeom>
            <a:avLst/>
            <a:gdLst>
              <a:gd name="connsiteX0" fmla="*/ 0 w 7631062"/>
              <a:gd name="connsiteY0" fmla="*/ 58941 h 353636"/>
              <a:gd name="connsiteX1" fmla="*/ 58941 w 7631062"/>
              <a:gd name="connsiteY1" fmla="*/ 0 h 353636"/>
              <a:gd name="connsiteX2" fmla="*/ 7572121 w 7631062"/>
              <a:gd name="connsiteY2" fmla="*/ 0 h 353636"/>
              <a:gd name="connsiteX3" fmla="*/ 7631062 w 7631062"/>
              <a:gd name="connsiteY3" fmla="*/ 58941 h 353636"/>
              <a:gd name="connsiteX4" fmla="*/ 7631062 w 7631062"/>
              <a:gd name="connsiteY4" fmla="*/ 294695 h 353636"/>
              <a:gd name="connsiteX5" fmla="*/ 7572121 w 7631062"/>
              <a:gd name="connsiteY5" fmla="*/ 353636 h 353636"/>
              <a:gd name="connsiteX6" fmla="*/ 58941 w 7631062"/>
              <a:gd name="connsiteY6" fmla="*/ 353636 h 353636"/>
              <a:gd name="connsiteX7" fmla="*/ 0 w 7631062"/>
              <a:gd name="connsiteY7" fmla="*/ 294695 h 353636"/>
              <a:gd name="connsiteX8" fmla="*/ 0 w 7631062"/>
              <a:gd name="connsiteY8" fmla="*/ 58941 h 3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1062" h="353636">
                <a:moveTo>
                  <a:pt x="0" y="58941"/>
                </a:moveTo>
                <a:cubicBezTo>
                  <a:pt x="0" y="26389"/>
                  <a:pt x="26389" y="0"/>
                  <a:pt x="58941" y="0"/>
                </a:cubicBezTo>
                <a:lnTo>
                  <a:pt x="7572121" y="0"/>
                </a:lnTo>
                <a:cubicBezTo>
                  <a:pt x="7604673" y="0"/>
                  <a:pt x="7631062" y="26389"/>
                  <a:pt x="7631062" y="58941"/>
                </a:cubicBezTo>
                <a:lnTo>
                  <a:pt x="7631062" y="294695"/>
                </a:lnTo>
                <a:cubicBezTo>
                  <a:pt x="7631062" y="327247"/>
                  <a:pt x="7604673" y="353636"/>
                  <a:pt x="7572121" y="353636"/>
                </a:cubicBezTo>
                <a:lnTo>
                  <a:pt x="58941" y="353636"/>
                </a:lnTo>
                <a:cubicBezTo>
                  <a:pt x="26389" y="353636"/>
                  <a:pt x="0" y="327247"/>
                  <a:pt x="0" y="294695"/>
                </a:cubicBezTo>
                <a:lnTo>
                  <a:pt x="0" y="58941"/>
                </a:lnTo>
                <a:close/>
              </a:path>
            </a:pathLst>
          </a:custGeom>
        </p:spPr>
        <p:style>
          <a:lnRef idx="2">
            <a:schemeClr val="accent5">
              <a:hueOff val="-336390"/>
              <a:satOff val="44"/>
              <a:lumOff val="-3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5363" tIns="55363" rIns="55363" bIns="55363" numCol="1" spcCol="1270" anchor="ctr" anchorCtr="0">
            <a:noAutofit/>
          </a:bodyPr>
          <a:lstStyle/>
          <a:p>
            <a:r>
              <a:rPr lang="ru-RU" sz="1600" dirty="0" smtClean="0">
                <a:solidFill>
                  <a:srgbClr val="7030A0"/>
                </a:solidFill>
                <a:latin typeface="Times New Roman" panose="02020603050405020304" pitchFamily="18" charset="0"/>
                <a:cs typeface="Times New Roman" panose="02020603050405020304" pitchFamily="18" charset="0"/>
              </a:rPr>
              <a:t>В случае нахождения запрещенного документа в фонде – необходимо его срочно; списать;</a:t>
            </a:r>
            <a:endParaRPr lang="ru-RU" sz="1600" dirty="0">
              <a:solidFill>
                <a:srgbClr val="7030A0"/>
              </a:solidFill>
              <a:latin typeface="Times New Roman" panose="02020603050405020304" pitchFamily="18" charset="0"/>
              <a:cs typeface="Times New Roman" panose="02020603050405020304" pitchFamily="18" charset="0"/>
            </a:endParaRPr>
          </a:p>
        </p:txBody>
      </p:sp>
      <p:sp>
        <p:nvSpPr>
          <p:cNvPr id="26" name="Полилиния 25"/>
          <p:cNvSpPr/>
          <p:nvPr/>
        </p:nvSpPr>
        <p:spPr>
          <a:xfrm>
            <a:off x="1349846" y="3575993"/>
            <a:ext cx="7631062" cy="557654"/>
          </a:xfrm>
          <a:custGeom>
            <a:avLst/>
            <a:gdLst>
              <a:gd name="connsiteX0" fmla="*/ 0 w 7631062"/>
              <a:gd name="connsiteY0" fmla="*/ 58941 h 353636"/>
              <a:gd name="connsiteX1" fmla="*/ 58941 w 7631062"/>
              <a:gd name="connsiteY1" fmla="*/ 0 h 353636"/>
              <a:gd name="connsiteX2" fmla="*/ 7572121 w 7631062"/>
              <a:gd name="connsiteY2" fmla="*/ 0 h 353636"/>
              <a:gd name="connsiteX3" fmla="*/ 7631062 w 7631062"/>
              <a:gd name="connsiteY3" fmla="*/ 58941 h 353636"/>
              <a:gd name="connsiteX4" fmla="*/ 7631062 w 7631062"/>
              <a:gd name="connsiteY4" fmla="*/ 294695 h 353636"/>
              <a:gd name="connsiteX5" fmla="*/ 7572121 w 7631062"/>
              <a:gd name="connsiteY5" fmla="*/ 353636 h 353636"/>
              <a:gd name="connsiteX6" fmla="*/ 58941 w 7631062"/>
              <a:gd name="connsiteY6" fmla="*/ 353636 h 353636"/>
              <a:gd name="connsiteX7" fmla="*/ 0 w 7631062"/>
              <a:gd name="connsiteY7" fmla="*/ 294695 h 353636"/>
              <a:gd name="connsiteX8" fmla="*/ 0 w 7631062"/>
              <a:gd name="connsiteY8" fmla="*/ 58941 h 3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1062" h="353636">
                <a:moveTo>
                  <a:pt x="0" y="58941"/>
                </a:moveTo>
                <a:cubicBezTo>
                  <a:pt x="0" y="26389"/>
                  <a:pt x="26389" y="0"/>
                  <a:pt x="58941" y="0"/>
                </a:cubicBezTo>
                <a:lnTo>
                  <a:pt x="7572121" y="0"/>
                </a:lnTo>
                <a:cubicBezTo>
                  <a:pt x="7604673" y="0"/>
                  <a:pt x="7631062" y="26389"/>
                  <a:pt x="7631062" y="58941"/>
                </a:cubicBezTo>
                <a:lnTo>
                  <a:pt x="7631062" y="294695"/>
                </a:lnTo>
                <a:cubicBezTo>
                  <a:pt x="7631062" y="327247"/>
                  <a:pt x="7604673" y="353636"/>
                  <a:pt x="7572121" y="353636"/>
                </a:cubicBezTo>
                <a:lnTo>
                  <a:pt x="58941" y="353636"/>
                </a:lnTo>
                <a:cubicBezTo>
                  <a:pt x="26389" y="353636"/>
                  <a:pt x="0" y="327247"/>
                  <a:pt x="0" y="294695"/>
                </a:cubicBezTo>
                <a:lnTo>
                  <a:pt x="0" y="58941"/>
                </a:lnTo>
                <a:close/>
              </a:path>
            </a:pathLst>
          </a:custGeom>
        </p:spPr>
        <p:style>
          <a:lnRef idx="2">
            <a:schemeClr val="accent5">
              <a:hueOff val="-504585"/>
              <a:satOff val="66"/>
              <a:lumOff val="-5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5363" tIns="55363" rIns="55363" bIns="55363" numCol="1" spcCol="1270" anchor="ctr" anchorCtr="0">
            <a:noAutofit/>
          </a:bodyPr>
          <a:lstStyle/>
          <a:p>
            <a:r>
              <a:rPr lang="ru-RU" sz="1600" dirty="0" smtClean="0">
                <a:solidFill>
                  <a:srgbClr val="7030A0"/>
                </a:solidFill>
                <a:latin typeface="Times New Roman" panose="02020603050405020304" pitchFamily="18" charset="0"/>
                <a:cs typeface="Times New Roman" panose="02020603050405020304" pitchFamily="18" charset="0"/>
              </a:rPr>
              <a:t>Не допускайте попадания в фонды библиотеки экстремистских изданий!</a:t>
            </a:r>
            <a:endParaRPr lang="ru-RU" sz="1600" dirty="0">
              <a:solidFill>
                <a:srgbClr val="7030A0"/>
              </a:solidFill>
              <a:latin typeface="Times New Roman" panose="02020603050405020304" pitchFamily="18" charset="0"/>
              <a:cs typeface="Times New Roman" panose="02020603050405020304" pitchFamily="18" charset="0"/>
            </a:endParaRPr>
          </a:p>
        </p:txBody>
      </p:sp>
      <p:sp>
        <p:nvSpPr>
          <p:cNvPr id="35" name="Полилиния 34"/>
          <p:cNvSpPr/>
          <p:nvPr/>
        </p:nvSpPr>
        <p:spPr>
          <a:xfrm>
            <a:off x="1347128" y="1598127"/>
            <a:ext cx="7631062" cy="515345"/>
          </a:xfrm>
          <a:custGeom>
            <a:avLst/>
            <a:gdLst>
              <a:gd name="connsiteX0" fmla="*/ 0 w 7631062"/>
              <a:gd name="connsiteY0" fmla="*/ 58941 h 353636"/>
              <a:gd name="connsiteX1" fmla="*/ 58941 w 7631062"/>
              <a:gd name="connsiteY1" fmla="*/ 0 h 353636"/>
              <a:gd name="connsiteX2" fmla="*/ 7572121 w 7631062"/>
              <a:gd name="connsiteY2" fmla="*/ 0 h 353636"/>
              <a:gd name="connsiteX3" fmla="*/ 7631062 w 7631062"/>
              <a:gd name="connsiteY3" fmla="*/ 58941 h 353636"/>
              <a:gd name="connsiteX4" fmla="*/ 7631062 w 7631062"/>
              <a:gd name="connsiteY4" fmla="*/ 294695 h 353636"/>
              <a:gd name="connsiteX5" fmla="*/ 7572121 w 7631062"/>
              <a:gd name="connsiteY5" fmla="*/ 353636 h 353636"/>
              <a:gd name="connsiteX6" fmla="*/ 58941 w 7631062"/>
              <a:gd name="connsiteY6" fmla="*/ 353636 h 353636"/>
              <a:gd name="connsiteX7" fmla="*/ 0 w 7631062"/>
              <a:gd name="connsiteY7" fmla="*/ 294695 h 353636"/>
              <a:gd name="connsiteX8" fmla="*/ 0 w 7631062"/>
              <a:gd name="connsiteY8" fmla="*/ 58941 h 3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1062" h="353636">
                <a:moveTo>
                  <a:pt x="0" y="58941"/>
                </a:moveTo>
                <a:cubicBezTo>
                  <a:pt x="0" y="26389"/>
                  <a:pt x="26389" y="0"/>
                  <a:pt x="58941" y="0"/>
                </a:cubicBezTo>
                <a:lnTo>
                  <a:pt x="7572121" y="0"/>
                </a:lnTo>
                <a:cubicBezTo>
                  <a:pt x="7604673" y="0"/>
                  <a:pt x="7631062" y="26389"/>
                  <a:pt x="7631062" y="58941"/>
                </a:cubicBezTo>
                <a:lnTo>
                  <a:pt x="7631062" y="294695"/>
                </a:lnTo>
                <a:cubicBezTo>
                  <a:pt x="7631062" y="327247"/>
                  <a:pt x="7604673" y="353636"/>
                  <a:pt x="7572121" y="353636"/>
                </a:cubicBezTo>
                <a:lnTo>
                  <a:pt x="58941" y="353636"/>
                </a:lnTo>
                <a:cubicBezTo>
                  <a:pt x="26389" y="353636"/>
                  <a:pt x="0" y="327247"/>
                  <a:pt x="0" y="294695"/>
                </a:cubicBezTo>
                <a:lnTo>
                  <a:pt x="0" y="58941"/>
                </a:ln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5363" tIns="55363" rIns="55363" bIns="55363" numCol="1" spcCol="1270" anchor="ctr" anchorCtr="0">
            <a:noAutofit/>
          </a:bodyPr>
          <a:lstStyle/>
          <a:p>
            <a:r>
              <a:rPr lang="ru-RU" sz="1600" dirty="0" smtClean="0">
                <a:solidFill>
                  <a:srgbClr val="000099"/>
                </a:solidFill>
                <a:latin typeface="Times New Roman" panose="02020603050405020304" pitchFamily="18" charset="0"/>
                <a:cs typeface="Times New Roman" panose="02020603050405020304" pitchFamily="18" charset="0"/>
              </a:rPr>
              <a:t>Ежедневно просматривать федеральный список экстремистских материалов на предмет нахождения запрещенных документов в фонде;</a:t>
            </a:r>
            <a:endParaRPr lang="ru-RU" sz="1600"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1278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1"/>
            <a:ext cx="2814441" cy="6858000"/>
          </a:xfrm>
          <a:prstGeom prst="rect">
            <a:avLst/>
          </a:prstGeom>
          <a:gradFill flip="none" rotWithShape="1">
            <a:gsLst>
              <a:gs pos="0">
                <a:schemeClr val="tx2">
                  <a:lumMod val="40000"/>
                  <a:lumOff val="60000"/>
                </a:schemeClr>
              </a:gs>
              <a:gs pos="50000">
                <a:schemeClr val="tx2">
                  <a:lumMod val="20000"/>
                  <a:lumOff val="80000"/>
                </a:schemeClr>
              </a:gs>
              <a:gs pos="100000">
                <a:schemeClr val="bg1"/>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11" name="사각형: 둥근 모서리 37">
            <a:extLst>
              <a:ext uri="{FF2B5EF4-FFF2-40B4-BE49-F238E27FC236}">
                <a16:creationId xmlns:a16="http://schemas.microsoft.com/office/drawing/2014/main" id="{57C9C667-2B9C-48DC-BC22-F727D3BB3728}"/>
              </a:ext>
            </a:extLst>
          </p:cNvPr>
          <p:cNvSpPr/>
          <p:nvPr/>
        </p:nvSpPr>
        <p:spPr>
          <a:xfrm>
            <a:off x="0" y="5320305"/>
            <a:ext cx="748937" cy="1777059"/>
          </a:xfrm>
          <a:custGeom>
            <a:avLst/>
            <a:gdLst>
              <a:gd name="connsiteX0" fmla="*/ 0 w 705394"/>
              <a:gd name="connsiteY0" fmla="*/ 0 h 1757970"/>
              <a:gd name="connsiteX1" fmla="*/ 0 w 705394"/>
              <a:gd name="connsiteY1" fmla="*/ 0 h 1757970"/>
              <a:gd name="connsiteX2" fmla="*/ 705394 w 705394"/>
              <a:gd name="connsiteY2" fmla="*/ 0 h 1757970"/>
              <a:gd name="connsiteX3" fmla="*/ 705394 w 705394"/>
              <a:gd name="connsiteY3" fmla="*/ 0 h 1757970"/>
              <a:gd name="connsiteX4" fmla="*/ 705394 w 705394"/>
              <a:gd name="connsiteY4" fmla="*/ 1757970 h 1757970"/>
              <a:gd name="connsiteX5" fmla="*/ 705394 w 705394"/>
              <a:gd name="connsiteY5" fmla="*/ 1757970 h 1757970"/>
              <a:gd name="connsiteX6" fmla="*/ 0 w 705394"/>
              <a:gd name="connsiteY6" fmla="*/ 1757970 h 1757970"/>
              <a:gd name="connsiteX7" fmla="*/ 0 w 705394"/>
              <a:gd name="connsiteY7" fmla="*/ 1757970 h 1757970"/>
              <a:gd name="connsiteX8" fmla="*/ 0 w 705394"/>
              <a:gd name="connsiteY8" fmla="*/ 0 h 1757970"/>
              <a:gd name="connsiteX0" fmla="*/ 0 w 705394"/>
              <a:gd name="connsiteY0" fmla="*/ 0 h 1757970"/>
              <a:gd name="connsiteX1" fmla="*/ 0 w 705394"/>
              <a:gd name="connsiteY1" fmla="*/ 0 h 1757970"/>
              <a:gd name="connsiteX2" fmla="*/ 705394 w 705394"/>
              <a:gd name="connsiteY2" fmla="*/ 0 h 1757970"/>
              <a:gd name="connsiteX3" fmla="*/ 496388 w 705394"/>
              <a:gd name="connsiteY3" fmla="*/ 182880 h 1757970"/>
              <a:gd name="connsiteX4" fmla="*/ 705394 w 705394"/>
              <a:gd name="connsiteY4" fmla="*/ 1757970 h 1757970"/>
              <a:gd name="connsiteX5" fmla="*/ 705394 w 705394"/>
              <a:gd name="connsiteY5" fmla="*/ 1757970 h 1757970"/>
              <a:gd name="connsiteX6" fmla="*/ 0 w 705394"/>
              <a:gd name="connsiteY6" fmla="*/ 1757970 h 1757970"/>
              <a:gd name="connsiteX7" fmla="*/ 0 w 705394"/>
              <a:gd name="connsiteY7" fmla="*/ 1757970 h 1757970"/>
              <a:gd name="connsiteX8" fmla="*/ 0 w 705394"/>
              <a:gd name="connsiteY8" fmla="*/ 0 h 1757970"/>
              <a:gd name="connsiteX0" fmla="*/ 0 w 705394"/>
              <a:gd name="connsiteY0" fmla="*/ 0 h 1757970"/>
              <a:gd name="connsiteX1" fmla="*/ 0 w 705394"/>
              <a:gd name="connsiteY1" fmla="*/ 0 h 1757970"/>
              <a:gd name="connsiteX2" fmla="*/ 418011 w 705394"/>
              <a:gd name="connsiteY2" fmla="*/ 17417 h 1757970"/>
              <a:gd name="connsiteX3" fmla="*/ 496388 w 705394"/>
              <a:gd name="connsiteY3" fmla="*/ 182880 h 1757970"/>
              <a:gd name="connsiteX4" fmla="*/ 705394 w 705394"/>
              <a:gd name="connsiteY4" fmla="*/ 1757970 h 1757970"/>
              <a:gd name="connsiteX5" fmla="*/ 705394 w 705394"/>
              <a:gd name="connsiteY5" fmla="*/ 1757970 h 1757970"/>
              <a:gd name="connsiteX6" fmla="*/ 0 w 705394"/>
              <a:gd name="connsiteY6" fmla="*/ 1757970 h 1757970"/>
              <a:gd name="connsiteX7" fmla="*/ 0 w 705394"/>
              <a:gd name="connsiteY7" fmla="*/ 1757970 h 1757970"/>
              <a:gd name="connsiteX8" fmla="*/ 0 w 705394"/>
              <a:gd name="connsiteY8" fmla="*/ 0 h 1757970"/>
              <a:gd name="connsiteX0" fmla="*/ 0 w 748937"/>
              <a:gd name="connsiteY0" fmla="*/ 0 h 1757970"/>
              <a:gd name="connsiteX1" fmla="*/ 0 w 748937"/>
              <a:gd name="connsiteY1" fmla="*/ 0 h 1757970"/>
              <a:gd name="connsiteX2" fmla="*/ 418011 w 748937"/>
              <a:gd name="connsiteY2" fmla="*/ 17417 h 1757970"/>
              <a:gd name="connsiteX3" fmla="*/ 496388 w 748937"/>
              <a:gd name="connsiteY3" fmla="*/ 182880 h 1757970"/>
              <a:gd name="connsiteX4" fmla="*/ 705394 w 748937"/>
              <a:gd name="connsiteY4" fmla="*/ 1757970 h 1757970"/>
              <a:gd name="connsiteX5" fmla="*/ 748937 w 748937"/>
              <a:gd name="connsiteY5" fmla="*/ 1566381 h 1757970"/>
              <a:gd name="connsiteX6" fmla="*/ 0 w 748937"/>
              <a:gd name="connsiteY6" fmla="*/ 1757970 h 1757970"/>
              <a:gd name="connsiteX7" fmla="*/ 0 w 748937"/>
              <a:gd name="connsiteY7" fmla="*/ 1757970 h 1757970"/>
              <a:gd name="connsiteX8" fmla="*/ 0 w 748937"/>
              <a:gd name="connsiteY8" fmla="*/ 0 h 1757970"/>
              <a:gd name="connsiteX0" fmla="*/ 0 w 705394"/>
              <a:gd name="connsiteY0" fmla="*/ 0 h 1775387"/>
              <a:gd name="connsiteX1" fmla="*/ 0 w 705394"/>
              <a:gd name="connsiteY1" fmla="*/ 0 h 1775387"/>
              <a:gd name="connsiteX2" fmla="*/ 418011 w 705394"/>
              <a:gd name="connsiteY2" fmla="*/ 17417 h 1775387"/>
              <a:gd name="connsiteX3" fmla="*/ 496388 w 705394"/>
              <a:gd name="connsiteY3" fmla="*/ 182880 h 1775387"/>
              <a:gd name="connsiteX4" fmla="*/ 705394 w 705394"/>
              <a:gd name="connsiteY4" fmla="*/ 1757970 h 1775387"/>
              <a:gd name="connsiteX5" fmla="*/ 600892 w 705394"/>
              <a:gd name="connsiteY5" fmla="*/ 1775387 h 1775387"/>
              <a:gd name="connsiteX6" fmla="*/ 0 w 705394"/>
              <a:gd name="connsiteY6" fmla="*/ 1757970 h 1775387"/>
              <a:gd name="connsiteX7" fmla="*/ 0 w 705394"/>
              <a:gd name="connsiteY7" fmla="*/ 1757970 h 1775387"/>
              <a:gd name="connsiteX8" fmla="*/ 0 w 705394"/>
              <a:gd name="connsiteY8" fmla="*/ 0 h 1775387"/>
              <a:gd name="connsiteX0" fmla="*/ 0 w 748937"/>
              <a:gd name="connsiteY0" fmla="*/ 0 h 1775387"/>
              <a:gd name="connsiteX1" fmla="*/ 0 w 748937"/>
              <a:gd name="connsiteY1" fmla="*/ 0 h 1775387"/>
              <a:gd name="connsiteX2" fmla="*/ 418011 w 748937"/>
              <a:gd name="connsiteY2" fmla="*/ 17417 h 1775387"/>
              <a:gd name="connsiteX3" fmla="*/ 496388 w 748937"/>
              <a:gd name="connsiteY3" fmla="*/ 182880 h 1775387"/>
              <a:gd name="connsiteX4" fmla="*/ 748937 w 748937"/>
              <a:gd name="connsiteY4" fmla="*/ 1583799 h 1775387"/>
              <a:gd name="connsiteX5" fmla="*/ 600892 w 748937"/>
              <a:gd name="connsiteY5" fmla="*/ 1775387 h 1775387"/>
              <a:gd name="connsiteX6" fmla="*/ 0 w 748937"/>
              <a:gd name="connsiteY6" fmla="*/ 1757970 h 1775387"/>
              <a:gd name="connsiteX7" fmla="*/ 0 w 748937"/>
              <a:gd name="connsiteY7" fmla="*/ 1757970 h 1775387"/>
              <a:gd name="connsiteX8" fmla="*/ 0 w 748937"/>
              <a:gd name="connsiteY8" fmla="*/ 0 h 1775387"/>
              <a:gd name="connsiteX0" fmla="*/ 0 w 748937"/>
              <a:gd name="connsiteY0" fmla="*/ 0 h 1775387"/>
              <a:gd name="connsiteX1" fmla="*/ 0 w 748937"/>
              <a:gd name="connsiteY1" fmla="*/ 0 h 1775387"/>
              <a:gd name="connsiteX2" fmla="*/ 418011 w 748937"/>
              <a:gd name="connsiteY2" fmla="*/ 17417 h 1775387"/>
              <a:gd name="connsiteX3" fmla="*/ 496388 w 748937"/>
              <a:gd name="connsiteY3" fmla="*/ 182880 h 1775387"/>
              <a:gd name="connsiteX4" fmla="*/ 748937 w 748937"/>
              <a:gd name="connsiteY4" fmla="*/ 1583799 h 1775387"/>
              <a:gd name="connsiteX5" fmla="*/ 600892 w 748937"/>
              <a:gd name="connsiteY5" fmla="*/ 1775387 h 1775387"/>
              <a:gd name="connsiteX6" fmla="*/ 0 w 748937"/>
              <a:gd name="connsiteY6" fmla="*/ 1757970 h 1775387"/>
              <a:gd name="connsiteX7" fmla="*/ 0 w 748937"/>
              <a:gd name="connsiteY7" fmla="*/ 1757970 h 1775387"/>
              <a:gd name="connsiteX8" fmla="*/ 0 w 748937"/>
              <a:gd name="connsiteY8" fmla="*/ 0 h 1775387"/>
              <a:gd name="connsiteX0" fmla="*/ 0 w 748937"/>
              <a:gd name="connsiteY0" fmla="*/ 0 h 1777059"/>
              <a:gd name="connsiteX1" fmla="*/ 0 w 748937"/>
              <a:gd name="connsiteY1" fmla="*/ 0 h 1777059"/>
              <a:gd name="connsiteX2" fmla="*/ 418011 w 748937"/>
              <a:gd name="connsiteY2" fmla="*/ 17417 h 1777059"/>
              <a:gd name="connsiteX3" fmla="*/ 496388 w 748937"/>
              <a:gd name="connsiteY3" fmla="*/ 182880 h 1777059"/>
              <a:gd name="connsiteX4" fmla="*/ 748937 w 748937"/>
              <a:gd name="connsiteY4" fmla="*/ 1583799 h 1777059"/>
              <a:gd name="connsiteX5" fmla="*/ 600892 w 748937"/>
              <a:gd name="connsiteY5" fmla="*/ 1775387 h 1777059"/>
              <a:gd name="connsiteX6" fmla="*/ 0 w 748937"/>
              <a:gd name="connsiteY6" fmla="*/ 1757970 h 1777059"/>
              <a:gd name="connsiteX7" fmla="*/ 0 w 748937"/>
              <a:gd name="connsiteY7" fmla="*/ 1757970 h 1777059"/>
              <a:gd name="connsiteX8" fmla="*/ 0 w 748937"/>
              <a:gd name="connsiteY8" fmla="*/ 0 h 177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937" h="1777059">
                <a:moveTo>
                  <a:pt x="0" y="0"/>
                </a:moveTo>
                <a:lnTo>
                  <a:pt x="0" y="0"/>
                </a:lnTo>
                <a:lnTo>
                  <a:pt x="418011" y="17417"/>
                </a:lnTo>
                <a:lnTo>
                  <a:pt x="496388" y="182880"/>
                </a:lnTo>
                <a:lnTo>
                  <a:pt x="748937" y="1583799"/>
                </a:lnTo>
                <a:cubicBezTo>
                  <a:pt x="743132" y="1708622"/>
                  <a:pt x="676366" y="1789901"/>
                  <a:pt x="600892" y="1775387"/>
                </a:cubicBezTo>
                <a:lnTo>
                  <a:pt x="0" y="1757970"/>
                </a:lnTo>
                <a:lnTo>
                  <a:pt x="0" y="1757970"/>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458000" y="218486"/>
            <a:ext cx="11573197" cy="724247"/>
          </a:xfrm>
        </p:spPr>
        <p:txBody>
          <a:bodyPr/>
          <a:lstStyle/>
          <a:p>
            <a:r>
              <a:rPr lang="ru-RU" sz="2400" b="1" dirty="0">
                <a:solidFill>
                  <a:srgbClr val="C00000"/>
                </a:solidFill>
                <a:latin typeface="Times New Roman" panose="02020603050405020304" pitchFamily="18" charset="0"/>
                <a:cs typeface="Times New Roman" panose="02020603050405020304" pitchFamily="18" charset="0"/>
              </a:rPr>
              <a:t>КОНЦЕПТУАЛЬНАЯ ОСНОВА </a:t>
            </a:r>
            <a:endParaRPr lang="en-US" sz="2400" dirty="0">
              <a:latin typeface="Times New Roman" panose="02020603050405020304" pitchFamily="18" charset="0"/>
              <a:cs typeface="Times New Roman" panose="02020603050405020304" pitchFamily="18" charset="0"/>
            </a:endParaRPr>
          </a:p>
        </p:txBody>
      </p:sp>
      <p:sp>
        <p:nvSpPr>
          <p:cNvPr id="6" name="Полилиния 5"/>
          <p:cNvSpPr/>
          <p:nvPr/>
        </p:nvSpPr>
        <p:spPr>
          <a:xfrm>
            <a:off x="462688" y="943404"/>
            <a:ext cx="11507436" cy="720376"/>
          </a:xfrm>
          <a:custGeom>
            <a:avLst/>
            <a:gdLst>
              <a:gd name="connsiteX0" fmla="*/ 0 w 8141997"/>
              <a:gd name="connsiteY0" fmla="*/ 63376 h 380250"/>
              <a:gd name="connsiteX1" fmla="*/ 63376 w 8141997"/>
              <a:gd name="connsiteY1" fmla="*/ 0 h 380250"/>
              <a:gd name="connsiteX2" fmla="*/ 8078621 w 8141997"/>
              <a:gd name="connsiteY2" fmla="*/ 0 h 380250"/>
              <a:gd name="connsiteX3" fmla="*/ 8141997 w 8141997"/>
              <a:gd name="connsiteY3" fmla="*/ 63376 h 380250"/>
              <a:gd name="connsiteX4" fmla="*/ 8141997 w 8141997"/>
              <a:gd name="connsiteY4" fmla="*/ 316874 h 380250"/>
              <a:gd name="connsiteX5" fmla="*/ 8078621 w 8141997"/>
              <a:gd name="connsiteY5" fmla="*/ 380250 h 380250"/>
              <a:gd name="connsiteX6" fmla="*/ 63376 w 8141997"/>
              <a:gd name="connsiteY6" fmla="*/ 380250 h 380250"/>
              <a:gd name="connsiteX7" fmla="*/ 0 w 8141997"/>
              <a:gd name="connsiteY7" fmla="*/ 316874 h 380250"/>
              <a:gd name="connsiteX8" fmla="*/ 0 w 8141997"/>
              <a:gd name="connsiteY8" fmla="*/ 63376 h 3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41997" h="380250">
                <a:moveTo>
                  <a:pt x="0" y="63376"/>
                </a:moveTo>
                <a:cubicBezTo>
                  <a:pt x="0" y="28374"/>
                  <a:pt x="28374" y="0"/>
                  <a:pt x="63376" y="0"/>
                </a:cubicBezTo>
                <a:lnTo>
                  <a:pt x="8078621" y="0"/>
                </a:lnTo>
                <a:cubicBezTo>
                  <a:pt x="8113623" y="0"/>
                  <a:pt x="8141997" y="28374"/>
                  <a:pt x="8141997" y="63376"/>
                </a:cubicBezTo>
                <a:lnTo>
                  <a:pt x="8141997" y="316874"/>
                </a:lnTo>
                <a:cubicBezTo>
                  <a:pt x="8141997" y="351876"/>
                  <a:pt x="8113623" y="380250"/>
                  <a:pt x="8078621" y="380250"/>
                </a:cubicBezTo>
                <a:lnTo>
                  <a:pt x="63376" y="380250"/>
                </a:lnTo>
                <a:cubicBezTo>
                  <a:pt x="28374" y="380250"/>
                  <a:pt x="0" y="351876"/>
                  <a:pt x="0" y="316874"/>
                </a:cubicBezTo>
                <a:lnTo>
                  <a:pt x="0" y="63376"/>
                </a:lnTo>
                <a:close/>
              </a:path>
            </a:pathLst>
          </a:custGeom>
          <a:solidFill>
            <a:schemeClr val="tx2">
              <a:lumMod val="40000"/>
              <a:lumOff val="60000"/>
            </a:schemeClr>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56662" tIns="56662" rIns="56662" bIns="56662" numCol="1" spcCol="1270" anchor="ctr" anchorCtr="0">
            <a:noAutofit/>
          </a:bodyPr>
          <a:lstStyle/>
          <a:p>
            <a:pPr lvl="0" defTabSz="444500">
              <a:lnSpc>
                <a:spcPct val="90000"/>
              </a:lnSpc>
              <a:spcBef>
                <a:spcPct val="0"/>
              </a:spcBef>
              <a:spcAft>
                <a:spcPct val="35000"/>
              </a:spcAft>
            </a:pPr>
            <a:r>
              <a:rPr lang="ru-RU" sz="1200" dirty="0"/>
              <a:t>1.	</a:t>
            </a:r>
            <a:r>
              <a:rPr lang="ru-RU" sz="1600" dirty="0"/>
              <a:t>Российская Федерация. О противодействии экстремистской деятельности : Федеральный закон от 25.07.2002 № 114-ФЗ. – М. : Инфра-М, 2002. – 13 с. – (Федеральный закон ; </a:t>
            </a:r>
            <a:r>
              <a:rPr lang="ru-RU" sz="1600" dirty="0" err="1"/>
              <a:t>вып</a:t>
            </a:r>
            <a:r>
              <a:rPr lang="ru-RU" sz="1600" dirty="0"/>
              <a:t>. 56).</a:t>
            </a:r>
            <a:endParaRPr lang="ru-RU" sz="1600" kern="1200" dirty="0"/>
          </a:p>
        </p:txBody>
      </p:sp>
      <p:sp>
        <p:nvSpPr>
          <p:cNvPr id="7" name="Полилиния 6"/>
          <p:cNvSpPr/>
          <p:nvPr/>
        </p:nvSpPr>
        <p:spPr>
          <a:xfrm>
            <a:off x="462688" y="1587500"/>
            <a:ext cx="11451052" cy="768556"/>
          </a:xfrm>
          <a:custGeom>
            <a:avLst/>
            <a:gdLst>
              <a:gd name="connsiteX0" fmla="*/ 0 w 8141997"/>
              <a:gd name="connsiteY0" fmla="*/ 63376 h 380250"/>
              <a:gd name="connsiteX1" fmla="*/ 63376 w 8141997"/>
              <a:gd name="connsiteY1" fmla="*/ 0 h 380250"/>
              <a:gd name="connsiteX2" fmla="*/ 8078621 w 8141997"/>
              <a:gd name="connsiteY2" fmla="*/ 0 h 380250"/>
              <a:gd name="connsiteX3" fmla="*/ 8141997 w 8141997"/>
              <a:gd name="connsiteY3" fmla="*/ 63376 h 380250"/>
              <a:gd name="connsiteX4" fmla="*/ 8141997 w 8141997"/>
              <a:gd name="connsiteY4" fmla="*/ 316874 h 380250"/>
              <a:gd name="connsiteX5" fmla="*/ 8078621 w 8141997"/>
              <a:gd name="connsiteY5" fmla="*/ 380250 h 380250"/>
              <a:gd name="connsiteX6" fmla="*/ 63376 w 8141997"/>
              <a:gd name="connsiteY6" fmla="*/ 380250 h 380250"/>
              <a:gd name="connsiteX7" fmla="*/ 0 w 8141997"/>
              <a:gd name="connsiteY7" fmla="*/ 316874 h 380250"/>
              <a:gd name="connsiteX8" fmla="*/ 0 w 8141997"/>
              <a:gd name="connsiteY8" fmla="*/ 63376 h 3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41997" h="380250">
                <a:moveTo>
                  <a:pt x="0" y="63376"/>
                </a:moveTo>
                <a:cubicBezTo>
                  <a:pt x="0" y="28374"/>
                  <a:pt x="28374" y="0"/>
                  <a:pt x="63376" y="0"/>
                </a:cubicBezTo>
                <a:lnTo>
                  <a:pt x="8078621" y="0"/>
                </a:lnTo>
                <a:cubicBezTo>
                  <a:pt x="8113623" y="0"/>
                  <a:pt x="8141997" y="28374"/>
                  <a:pt x="8141997" y="63376"/>
                </a:cubicBezTo>
                <a:lnTo>
                  <a:pt x="8141997" y="316874"/>
                </a:lnTo>
                <a:cubicBezTo>
                  <a:pt x="8141997" y="351876"/>
                  <a:pt x="8113623" y="380250"/>
                  <a:pt x="8078621" y="380250"/>
                </a:cubicBezTo>
                <a:lnTo>
                  <a:pt x="63376" y="380250"/>
                </a:lnTo>
                <a:cubicBezTo>
                  <a:pt x="28374" y="380250"/>
                  <a:pt x="0" y="351876"/>
                  <a:pt x="0" y="316874"/>
                </a:cubicBezTo>
                <a:lnTo>
                  <a:pt x="0" y="63376"/>
                </a:lnTo>
                <a:close/>
              </a:path>
            </a:pathLst>
          </a:custGeom>
          <a:solidFill>
            <a:schemeClr val="tx2">
              <a:lumMod val="40000"/>
              <a:lumOff val="60000"/>
            </a:schemeClr>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56662" tIns="56662" rIns="56662" bIns="56662" numCol="1" spcCol="1270" anchor="ctr" anchorCtr="0">
            <a:noAutofit/>
          </a:bodyPr>
          <a:lstStyle/>
          <a:p>
            <a:pPr lvl="0" defTabSz="444500">
              <a:lnSpc>
                <a:spcPct val="90000"/>
              </a:lnSpc>
              <a:spcBef>
                <a:spcPct val="0"/>
              </a:spcBef>
              <a:spcAft>
                <a:spcPct val="35000"/>
              </a:spcAft>
            </a:pPr>
            <a:r>
              <a:rPr lang="ru-RU" sz="1200" dirty="0"/>
              <a:t>2.	</a:t>
            </a:r>
            <a:r>
              <a:rPr lang="ru-RU" sz="1600" dirty="0"/>
              <a:t>Российская Федерация. Об информации, информационных технологиях и о защите информации : Федеральный закон от 27.06.2006 № 149-ФЗ. – М. : Инфра- М, 2006. – 16 с. – (Федеральный закон ; </a:t>
            </a:r>
            <a:r>
              <a:rPr lang="ru-RU" sz="1600" dirty="0" err="1"/>
              <a:t>вып</a:t>
            </a:r>
            <a:r>
              <a:rPr lang="ru-RU" sz="1600" dirty="0"/>
              <a:t>. 38 (364)</a:t>
            </a:r>
            <a:endParaRPr lang="ru-RU" sz="1600" kern="1200" dirty="0"/>
          </a:p>
        </p:txBody>
      </p:sp>
      <p:sp>
        <p:nvSpPr>
          <p:cNvPr id="8" name="Полилиния 7"/>
          <p:cNvSpPr/>
          <p:nvPr/>
        </p:nvSpPr>
        <p:spPr>
          <a:xfrm>
            <a:off x="462689" y="2356058"/>
            <a:ext cx="11451051" cy="721043"/>
          </a:xfrm>
          <a:custGeom>
            <a:avLst/>
            <a:gdLst>
              <a:gd name="connsiteX0" fmla="*/ 0 w 8141997"/>
              <a:gd name="connsiteY0" fmla="*/ 63376 h 380250"/>
              <a:gd name="connsiteX1" fmla="*/ 63376 w 8141997"/>
              <a:gd name="connsiteY1" fmla="*/ 0 h 380250"/>
              <a:gd name="connsiteX2" fmla="*/ 8078621 w 8141997"/>
              <a:gd name="connsiteY2" fmla="*/ 0 h 380250"/>
              <a:gd name="connsiteX3" fmla="*/ 8141997 w 8141997"/>
              <a:gd name="connsiteY3" fmla="*/ 63376 h 380250"/>
              <a:gd name="connsiteX4" fmla="*/ 8141997 w 8141997"/>
              <a:gd name="connsiteY4" fmla="*/ 316874 h 380250"/>
              <a:gd name="connsiteX5" fmla="*/ 8078621 w 8141997"/>
              <a:gd name="connsiteY5" fmla="*/ 380250 h 380250"/>
              <a:gd name="connsiteX6" fmla="*/ 63376 w 8141997"/>
              <a:gd name="connsiteY6" fmla="*/ 380250 h 380250"/>
              <a:gd name="connsiteX7" fmla="*/ 0 w 8141997"/>
              <a:gd name="connsiteY7" fmla="*/ 316874 h 380250"/>
              <a:gd name="connsiteX8" fmla="*/ 0 w 8141997"/>
              <a:gd name="connsiteY8" fmla="*/ 63376 h 3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41997" h="380250">
                <a:moveTo>
                  <a:pt x="0" y="63376"/>
                </a:moveTo>
                <a:cubicBezTo>
                  <a:pt x="0" y="28374"/>
                  <a:pt x="28374" y="0"/>
                  <a:pt x="63376" y="0"/>
                </a:cubicBezTo>
                <a:lnTo>
                  <a:pt x="8078621" y="0"/>
                </a:lnTo>
                <a:cubicBezTo>
                  <a:pt x="8113623" y="0"/>
                  <a:pt x="8141997" y="28374"/>
                  <a:pt x="8141997" y="63376"/>
                </a:cubicBezTo>
                <a:lnTo>
                  <a:pt x="8141997" y="316874"/>
                </a:lnTo>
                <a:cubicBezTo>
                  <a:pt x="8141997" y="351876"/>
                  <a:pt x="8113623" y="380250"/>
                  <a:pt x="8078621" y="380250"/>
                </a:cubicBezTo>
                <a:lnTo>
                  <a:pt x="63376" y="380250"/>
                </a:lnTo>
                <a:cubicBezTo>
                  <a:pt x="28374" y="380250"/>
                  <a:pt x="0" y="351876"/>
                  <a:pt x="0" y="316874"/>
                </a:cubicBezTo>
                <a:lnTo>
                  <a:pt x="0" y="63376"/>
                </a:lnTo>
                <a:close/>
              </a:path>
            </a:pathLst>
          </a:custGeom>
          <a:solidFill>
            <a:schemeClr val="tx2">
              <a:lumMod val="40000"/>
              <a:lumOff val="60000"/>
            </a:schemeClr>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56662" tIns="56662" rIns="56662" bIns="56662" numCol="1" spcCol="1270" anchor="ctr" anchorCtr="0">
            <a:noAutofit/>
          </a:bodyPr>
          <a:lstStyle/>
          <a:p>
            <a:pPr lvl="0" defTabSz="444500">
              <a:lnSpc>
                <a:spcPct val="90000"/>
              </a:lnSpc>
              <a:spcBef>
                <a:spcPct val="0"/>
              </a:spcBef>
              <a:spcAft>
                <a:spcPct val="35000"/>
              </a:spcAft>
            </a:pPr>
            <a:r>
              <a:rPr lang="ru-RU" sz="1200" dirty="0"/>
              <a:t>3.	</a:t>
            </a:r>
            <a:r>
              <a:rPr lang="ru-RU" sz="1600" dirty="0"/>
              <a:t>Работа библиотек с «Федеральным списком экстремистских материалов» / Гос. </a:t>
            </a:r>
            <a:r>
              <a:rPr lang="ru-RU" sz="1600" dirty="0" err="1"/>
              <a:t>публ</a:t>
            </a:r>
            <a:r>
              <a:rPr lang="ru-RU" sz="1600" dirty="0"/>
              <a:t>. ист. б-ка России. – М., 2011. – 75 с.</a:t>
            </a:r>
            <a:endParaRPr lang="ru-RU" sz="1600" kern="1200" dirty="0"/>
          </a:p>
        </p:txBody>
      </p:sp>
      <p:sp>
        <p:nvSpPr>
          <p:cNvPr id="9" name="Полилиния 8"/>
          <p:cNvSpPr/>
          <p:nvPr/>
        </p:nvSpPr>
        <p:spPr>
          <a:xfrm>
            <a:off x="452750" y="3077103"/>
            <a:ext cx="11460990" cy="829879"/>
          </a:xfrm>
          <a:custGeom>
            <a:avLst/>
            <a:gdLst>
              <a:gd name="connsiteX0" fmla="*/ 0 w 8141997"/>
              <a:gd name="connsiteY0" fmla="*/ 63376 h 380250"/>
              <a:gd name="connsiteX1" fmla="*/ 63376 w 8141997"/>
              <a:gd name="connsiteY1" fmla="*/ 0 h 380250"/>
              <a:gd name="connsiteX2" fmla="*/ 8078621 w 8141997"/>
              <a:gd name="connsiteY2" fmla="*/ 0 h 380250"/>
              <a:gd name="connsiteX3" fmla="*/ 8141997 w 8141997"/>
              <a:gd name="connsiteY3" fmla="*/ 63376 h 380250"/>
              <a:gd name="connsiteX4" fmla="*/ 8141997 w 8141997"/>
              <a:gd name="connsiteY4" fmla="*/ 316874 h 380250"/>
              <a:gd name="connsiteX5" fmla="*/ 8078621 w 8141997"/>
              <a:gd name="connsiteY5" fmla="*/ 380250 h 380250"/>
              <a:gd name="connsiteX6" fmla="*/ 63376 w 8141997"/>
              <a:gd name="connsiteY6" fmla="*/ 380250 h 380250"/>
              <a:gd name="connsiteX7" fmla="*/ 0 w 8141997"/>
              <a:gd name="connsiteY7" fmla="*/ 316874 h 380250"/>
              <a:gd name="connsiteX8" fmla="*/ 0 w 8141997"/>
              <a:gd name="connsiteY8" fmla="*/ 63376 h 3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41997" h="380250">
                <a:moveTo>
                  <a:pt x="0" y="63376"/>
                </a:moveTo>
                <a:cubicBezTo>
                  <a:pt x="0" y="28374"/>
                  <a:pt x="28374" y="0"/>
                  <a:pt x="63376" y="0"/>
                </a:cubicBezTo>
                <a:lnTo>
                  <a:pt x="8078621" y="0"/>
                </a:lnTo>
                <a:cubicBezTo>
                  <a:pt x="8113623" y="0"/>
                  <a:pt x="8141997" y="28374"/>
                  <a:pt x="8141997" y="63376"/>
                </a:cubicBezTo>
                <a:lnTo>
                  <a:pt x="8141997" y="316874"/>
                </a:lnTo>
                <a:cubicBezTo>
                  <a:pt x="8141997" y="351876"/>
                  <a:pt x="8113623" y="380250"/>
                  <a:pt x="8078621" y="380250"/>
                </a:cubicBezTo>
                <a:lnTo>
                  <a:pt x="63376" y="380250"/>
                </a:lnTo>
                <a:cubicBezTo>
                  <a:pt x="28374" y="380250"/>
                  <a:pt x="0" y="351876"/>
                  <a:pt x="0" y="316874"/>
                </a:cubicBezTo>
                <a:lnTo>
                  <a:pt x="0" y="63376"/>
                </a:lnTo>
                <a:close/>
              </a:path>
            </a:pathLst>
          </a:custGeom>
          <a:solidFill>
            <a:schemeClr val="tx2">
              <a:lumMod val="40000"/>
              <a:lumOff val="60000"/>
            </a:schemeClr>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56662" tIns="56662" rIns="56662" bIns="56662" numCol="1" spcCol="1270" anchor="ctr" anchorCtr="0">
            <a:noAutofit/>
          </a:bodyPr>
          <a:lstStyle/>
          <a:p>
            <a:pPr lvl="0" defTabSz="444500">
              <a:lnSpc>
                <a:spcPct val="90000"/>
              </a:lnSpc>
              <a:spcBef>
                <a:spcPct val="0"/>
              </a:spcBef>
              <a:spcAft>
                <a:spcPct val="35000"/>
              </a:spcAft>
            </a:pPr>
            <a:r>
              <a:rPr lang="ru-RU" sz="1200" dirty="0"/>
              <a:t>4.	</a:t>
            </a:r>
            <a:r>
              <a:rPr lang="ru-RU" sz="1600" dirty="0"/>
              <a:t>За строками ФЗ-114 «О противодействии экстремистской деятельности». Новые повороты / Т. В. Петрусенко, И. В. </a:t>
            </a:r>
            <a:r>
              <a:rPr lang="ru-RU" sz="1600" dirty="0" err="1"/>
              <a:t>Эйдемиллер</a:t>
            </a:r>
            <a:r>
              <a:rPr lang="ru-RU" sz="1600" dirty="0"/>
              <a:t> // Университетская библиотека. – М., 2017. – Режим доступа: http://www.unkniga.ru/biblioteki/fonds/7633-za-strokami-fz-114-o-protivodejstvii-ekstremistskoy-deyatelnosti-1.html</a:t>
            </a:r>
            <a:r>
              <a:rPr lang="ru-RU" sz="1200" dirty="0"/>
              <a:t>.</a:t>
            </a:r>
            <a:endParaRPr lang="ru-RU" sz="1200" kern="1200" dirty="0"/>
          </a:p>
        </p:txBody>
      </p:sp>
    </p:spTree>
    <p:extLst>
      <p:ext uri="{BB962C8B-B14F-4D97-AF65-F5344CB8AC3E}">
        <p14:creationId xmlns:p14="http://schemas.microsoft.com/office/powerpoint/2010/main" val="3635064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a:extLst>
              <a:ext uri="{FF2B5EF4-FFF2-40B4-BE49-F238E27FC236}">
                <a16:creationId xmlns:a16="http://schemas.microsoft.com/office/drawing/2014/main" id="{7AD0779B-3B91-4615-A566-E8E40EC0E675}"/>
              </a:ext>
            </a:extLst>
          </p:cNvPr>
          <p:cNvGrpSpPr/>
          <p:nvPr/>
        </p:nvGrpSpPr>
        <p:grpSpPr>
          <a:xfrm>
            <a:off x="1" y="5008928"/>
            <a:ext cx="12436575" cy="1547587"/>
            <a:chOff x="1" y="4959383"/>
            <a:chExt cx="12436575" cy="1547587"/>
          </a:xfrm>
        </p:grpSpPr>
        <p:sp>
          <p:nvSpPr>
            <p:cNvPr id="4" name="TextBox 3">
              <a:extLst>
                <a:ext uri="{FF2B5EF4-FFF2-40B4-BE49-F238E27FC236}">
                  <a16:creationId xmlns:a16="http://schemas.microsoft.com/office/drawing/2014/main" id="{1DF8EF26-7AD5-4E7F-95B3-9A57CF80C483}"/>
                </a:ext>
              </a:extLst>
            </p:cNvPr>
            <p:cNvSpPr txBox="1"/>
            <p:nvPr/>
          </p:nvSpPr>
          <p:spPr>
            <a:xfrm>
              <a:off x="1" y="4959383"/>
              <a:ext cx="12191999" cy="1015663"/>
            </a:xfrm>
            <a:prstGeom prst="rect">
              <a:avLst/>
            </a:prstGeom>
            <a:noFill/>
          </p:spPr>
          <p:txBody>
            <a:bodyPr wrap="square" rtlCol="0" anchor="ctr">
              <a:spAutoFit/>
            </a:bodyPr>
            <a:lstStyle/>
            <a:p>
              <a:pPr algn="ctr"/>
              <a:r>
                <a:rPr lang="ru-RU" altLang="ko-KR" sz="6000" dirty="0" smtClean="0">
                  <a:solidFill>
                    <a:schemeClr val="bg1"/>
                  </a:solidFill>
                  <a:latin typeface="Times New Roman" panose="02020603050405020304" pitchFamily="18" charset="0"/>
                  <a:cs typeface="Times New Roman" panose="02020603050405020304" pitchFamily="18" charset="0"/>
                </a:rPr>
                <a:t>Спасибо за внимание</a:t>
              </a:r>
              <a:endParaRPr lang="ko-KR" altLang="en-US" sz="6000" dirty="0">
                <a:solidFill>
                  <a:schemeClr val="bg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ADEB2CA-D11F-4CA5-BC5A-6C38FF4BF392}"/>
                </a:ext>
              </a:extLst>
            </p:cNvPr>
            <p:cNvSpPr txBox="1"/>
            <p:nvPr/>
          </p:nvSpPr>
          <p:spPr>
            <a:xfrm>
              <a:off x="244724" y="6127314"/>
              <a:ext cx="12191852" cy="379656"/>
            </a:xfrm>
            <a:prstGeom prst="rect">
              <a:avLst/>
            </a:prstGeom>
            <a:noFill/>
          </p:spPr>
          <p:txBody>
            <a:bodyPr wrap="square" rtlCol="0" anchor="ctr">
              <a:spAutoFit/>
            </a:bodyPr>
            <a:lstStyle/>
            <a:p>
              <a:pPr algn="ctr"/>
              <a:endParaRPr lang="ko-KR" altLang="en-US" sz="1867" dirty="0">
                <a:solidFill>
                  <a:schemeClr val="bg1"/>
                </a:solidFill>
                <a:cs typeface="Arial" pitchFamily="34" charset="0"/>
              </a:endParaRPr>
            </a:p>
          </p:txBody>
        </p:sp>
      </p:grpSp>
    </p:spTree>
    <p:extLst>
      <p:ext uri="{BB962C8B-B14F-4D97-AF65-F5344CB8AC3E}">
        <p14:creationId xmlns:p14="http://schemas.microsoft.com/office/powerpoint/2010/main" val="821656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Прямоугольник 44"/>
          <p:cNvSpPr/>
          <p:nvPr/>
        </p:nvSpPr>
        <p:spPr>
          <a:xfrm>
            <a:off x="-117013" y="0"/>
            <a:ext cx="1504208" cy="6858000"/>
          </a:xfrm>
          <a:prstGeom prst="rect">
            <a:avLst/>
          </a:prstGeom>
          <a:gradFill flip="none" rotWithShape="1">
            <a:gsLst>
              <a:gs pos="0">
                <a:schemeClr val="tx2">
                  <a:lumMod val="40000"/>
                  <a:lumOff val="60000"/>
                </a:schemeClr>
              </a:gs>
              <a:gs pos="50000">
                <a:schemeClr val="tx2">
                  <a:lumMod val="20000"/>
                  <a:lumOff val="80000"/>
                </a:schemeClr>
              </a:gs>
              <a:gs pos="100000">
                <a:schemeClr val="bg1"/>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38" name="사각형: 둥근 모서리 37">
            <a:extLst>
              <a:ext uri="{FF2B5EF4-FFF2-40B4-BE49-F238E27FC236}">
                <a16:creationId xmlns:a16="http://schemas.microsoft.com/office/drawing/2014/main" id="{57C9C667-2B9C-48DC-BC22-F727D3BB3728}"/>
              </a:ext>
            </a:extLst>
          </p:cNvPr>
          <p:cNvSpPr/>
          <p:nvPr/>
        </p:nvSpPr>
        <p:spPr>
          <a:xfrm>
            <a:off x="-54672" y="5442143"/>
            <a:ext cx="748937" cy="1777059"/>
          </a:xfrm>
          <a:custGeom>
            <a:avLst/>
            <a:gdLst>
              <a:gd name="connsiteX0" fmla="*/ 0 w 705394"/>
              <a:gd name="connsiteY0" fmla="*/ 0 h 1757970"/>
              <a:gd name="connsiteX1" fmla="*/ 0 w 705394"/>
              <a:gd name="connsiteY1" fmla="*/ 0 h 1757970"/>
              <a:gd name="connsiteX2" fmla="*/ 705394 w 705394"/>
              <a:gd name="connsiteY2" fmla="*/ 0 h 1757970"/>
              <a:gd name="connsiteX3" fmla="*/ 705394 w 705394"/>
              <a:gd name="connsiteY3" fmla="*/ 0 h 1757970"/>
              <a:gd name="connsiteX4" fmla="*/ 705394 w 705394"/>
              <a:gd name="connsiteY4" fmla="*/ 1757970 h 1757970"/>
              <a:gd name="connsiteX5" fmla="*/ 705394 w 705394"/>
              <a:gd name="connsiteY5" fmla="*/ 1757970 h 1757970"/>
              <a:gd name="connsiteX6" fmla="*/ 0 w 705394"/>
              <a:gd name="connsiteY6" fmla="*/ 1757970 h 1757970"/>
              <a:gd name="connsiteX7" fmla="*/ 0 w 705394"/>
              <a:gd name="connsiteY7" fmla="*/ 1757970 h 1757970"/>
              <a:gd name="connsiteX8" fmla="*/ 0 w 705394"/>
              <a:gd name="connsiteY8" fmla="*/ 0 h 1757970"/>
              <a:gd name="connsiteX0" fmla="*/ 0 w 705394"/>
              <a:gd name="connsiteY0" fmla="*/ 0 h 1757970"/>
              <a:gd name="connsiteX1" fmla="*/ 0 w 705394"/>
              <a:gd name="connsiteY1" fmla="*/ 0 h 1757970"/>
              <a:gd name="connsiteX2" fmla="*/ 705394 w 705394"/>
              <a:gd name="connsiteY2" fmla="*/ 0 h 1757970"/>
              <a:gd name="connsiteX3" fmla="*/ 496388 w 705394"/>
              <a:gd name="connsiteY3" fmla="*/ 182880 h 1757970"/>
              <a:gd name="connsiteX4" fmla="*/ 705394 w 705394"/>
              <a:gd name="connsiteY4" fmla="*/ 1757970 h 1757970"/>
              <a:gd name="connsiteX5" fmla="*/ 705394 w 705394"/>
              <a:gd name="connsiteY5" fmla="*/ 1757970 h 1757970"/>
              <a:gd name="connsiteX6" fmla="*/ 0 w 705394"/>
              <a:gd name="connsiteY6" fmla="*/ 1757970 h 1757970"/>
              <a:gd name="connsiteX7" fmla="*/ 0 w 705394"/>
              <a:gd name="connsiteY7" fmla="*/ 1757970 h 1757970"/>
              <a:gd name="connsiteX8" fmla="*/ 0 w 705394"/>
              <a:gd name="connsiteY8" fmla="*/ 0 h 1757970"/>
              <a:gd name="connsiteX0" fmla="*/ 0 w 705394"/>
              <a:gd name="connsiteY0" fmla="*/ 0 h 1757970"/>
              <a:gd name="connsiteX1" fmla="*/ 0 w 705394"/>
              <a:gd name="connsiteY1" fmla="*/ 0 h 1757970"/>
              <a:gd name="connsiteX2" fmla="*/ 418011 w 705394"/>
              <a:gd name="connsiteY2" fmla="*/ 17417 h 1757970"/>
              <a:gd name="connsiteX3" fmla="*/ 496388 w 705394"/>
              <a:gd name="connsiteY3" fmla="*/ 182880 h 1757970"/>
              <a:gd name="connsiteX4" fmla="*/ 705394 w 705394"/>
              <a:gd name="connsiteY4" fmla="*/ 1757970 h 1757970"/>
              <a:gd name="connsiteX5" fmla="*/ 705394 w 705394"/>
              <a:gd name="connsiteY5" fmla="*/ 1757970 h 1757970"/>
              <a:gd name="connsiteX6" fmla="*/ 0 w 705394"/>
              <a:gd name="connsiteY6" fmla="*/ 1757970 h 1757970"/>
              <a:gd name="connsiteX7" fmla="*/ 0 w 705394"/>
              <a:gd name="connsiteY7" fmla="*/ 1757970 h 1757970"/>
              <a:gd name="connsiteX8" fmla="*/ 0 w 705394"/>
              <a:gd name="connsiteY8" fmla="*/ 0 h 1757970"/>
              <a:gd name="connsiteX0" fmla="*/ 0 w 748937"/>
              <a:gd name="connsiteY0" fmla="*/ 0 h 1757970"/>
              <a:gd name="connsiteX1" fmla="*/ 0 w 748937"/>
              <a:gd name="connsiteY1" fmla="*/ 0 h 1757970"/>
              <a:gd name="connsiteX2" fmla="*/ 418011 w 748937"/>
              <a:gd name="connsiteY2" fmla="*/ 17417 h 1757970"/>
              <a:gd name="connsiteX3" fmla="*/ 496388 w 748937"/>
              <a:gd name="connsiteY3" fmla="*/ 182880 h 1757970"/>
              <a:gd name="connsiteX4" fmla="*/ 705394 w 748937"/>
              <a:gd name="connsiteY4" fmla="*/ 1757970 h 1757970"/>
              <a:gd name="connsiteX5" fmla="*/ 748937 w 748937"/>
              <a:gd name="connsiteY5" fmla="*/ 1566381 h 1757970"/>
              <a:gd name="connsiteX6" fmla="*/ 0 w 748937"/>
              <a:gd name="connsiteY6" fmla="*/ 1757970 h 1757970"/>
              <a:gd name="connsiteX7" fmla="*/ 0 w 748937"/>
              <a:gd name="connsiteY7" fmla="*/ 1757970 h 1757970"/>
              <a:gd name="connsiteX8" fmla="*/ 0 w 748937"/>
              <a:gd name="connsiteY8" fmla="*/ 0 h 1757970"/>
              <a:gd name="connsiteX0" fmla="*/ 0 w 705394"/>
              <a:gd name="connsiteY0" fmla="*/ 0 h 1775387"/>
              <a:gd name="connsiteX1" fmla="*/ 0 w 705394"/>
              <a:gd name="connsiteY1" fmla="*/ 0 h 1775387"/>
              <a:gd name="connsiteX2" fmla="*/ 418011 w 705394"/>
              <a:gd name="connsiteY2" fmla="*/ 17417 h 1775387"/>
              <a:gd name="connsiteX3" fmla="*/ 496388 w 705394"/>
              <a:gd name="connsiteY3" fmla="*/ 182880 h 1775387"/>
              <a:gd name="connsiteX4" fmla="*/ 705394 w 705394"/>
              <a:gd name="connsiteY4" fmla="*/ 1757970 h 1775387"/>
              <a:gd name="connsiteX5" fmla="*/ 600892 w 705394"/>
              <a:gd name="connsiteY5" fmla="*/ 1775387 h 1775387"/>
              <a:gd name="connsiteX6" fmla="*/ 0 w 705394"/>
              <a:gd name="connsiteY6" fmla="*/ 1757970 h 1775387"/>
              <a:gd name="connsiteX7" fmla="*/ 0 w 705394"/>
              <a:gd name="connsiteY7" fmla="*/ 1757970 h 1775387"/>
              <a:gd name="connsiteX8" fmla="*/ 0 w 705394"/>
              <a:gd name="connsiteY8" fmla="*/ 0 h 1775387"/>
              <a:gd name="connsiteX0" fmla="*/ 0 w 748937"/>
              <a:gd name="connsiteY0" fmla="*/ 0 h 1775387"/>
              <a:gd name="connsiteX1" fmla="*/ 0 w 748937"/>
              <a:gd name="connsiteY1" fmla="*/ 0 h 1775387"/>
              <a:gd name="connsiteX2" fmla="*/ 418011 w 748937"/>
              <a:gd name="connsiteY2" fmla="*/ 17417 h 1775387"/>
              <a:gd name="connsiteX3" fmla="*/ 496388 w 748937"/>
              <a:gd name="connsiteY3" fmla="*/ 182880 h 1775387"/>
              <a:gd name="connsiteX4" fmla="*/ 748937 w 748937"/>
              <a:gd name="connsiteY4" fmla="*/ 1583799 h 1775387"/>
              <a:gd name="connsiteX5" fmla="*/ 600892 w 748937"/>
              <a:gd name="connsiteY5" fmla="*/ 1775387 h 1775387"/>
              <a:gd name="connsiteX6" fmla="*/ 0 w 748937"/>
              <a:gd name="connsiteY6" fmla="*/ 1757970 h 1775387"/>
              <a:gd name="connsiteX7" fmla="*/ 0 w 748937"/>
              <a:gd name="connsiteY7" fmla="*/ 1757970 h 1775387"/>
              <a:gd name="connsiteX8" fmla="*/ 0 w 748937"/>
              <a:gd name="connsiteY8" fmla="*/ 0 h 1775387"/>
              <a:gd name="connsiteX0" fmla="*/ 0 w 748937"/>
              <a:gd name="connsiteY0" fmla="*/ 0 h 1775387"/>
              <a:gd name="connsiteX1" fmla="*/ 0 w 748937"/>
              <a:gd name="connsiteY1" fmla="*/ 0 h 1775387"/>
              <a:gd name="connsiteX2" fmla="*/ 418011 w 748937"/>
              <a:gd name="connsiteY2" fmla="*/ 17417 h 1775387"/>
              <a:gd name="connsiteX3" fmla="*/ 496388 w 748937"/>
              <a:gd name="connsiteY3" fmla="*/ 182880 h 1775387"/>
              <a:gd name="connsiteX4" fmla="*/ 748937 w 748937"/>
              <a:gd name="connsiteY4" fmla="*/ 1583799 h 1775387"/>
              <a:gd name="connsiteX5" fmla="*/ 600892 w 748937"/>
              <a:gd name="connsiteY5" fmla="*/ 1775387 h 1775387"/>
              <a:gd name="connsiteX6" fmla="*/ 0 w 748937"/>
              <a:gd name="connsiteY6" fmla="*/ 1757970 h 1775387"/>
              <a:gd name="connsiteX7" fmla="*/ 0 w 748937"/>
              <a:gd name="connsiteY7" fmla="*/ 1757970 h 1775387"/>
              <a:gd name="connsiteX8" fmla="*/ 0 w 748937"/>
              <a:gd name="connsiteY8" fmla="*/ 0 h 1775387"/>
              <a:gd name="connsiteX0" fmla="*/ 0 w 748937"/>
              <a:gd name="connsiteY0" fmla="*/ 0 h 1777059"/>
              <a:gd name="connsiteX1" fmla="*/ 0 w 748937"/>
              <a:gd name="connsiteY1" fmla="*/ 0 h 1777059"/>
              <a:gd name="connsiteX2" fmla="*/ 418011 w 748937"/>
              <a:gd name="connsiteY2" fmla="*/ 17417 h 1777059"/>
              <a:gd name="connsiteX3" fmla="*/ 496388 w 748937"/>
              <a:gd name="connsiteY3" fmla="*/ 182880 h 1777059"/>
              <a:gd name="connsiteX4" fmla="*/ 748937 w 748937"/>
              <a:gd name="connsiteY4" fmla="*/ 1583799 h 1777059"/>
              <a:gd name="connsiteX5" fmla="*/ 600892 w 748937"/>
              <a:gd name="connsiteY5" fmla="*/ 1775387 h 1777059"/>
              <a:gd name="connsiteX6" fmla="*/ 0 w 748937"/>
              <a:gd name="connsiteY6" fmla="*/ 1757970 h 1777059"/>
              <a:gd name="connsiteX7" fmla="*/ 0 w 748937"/>
              <a:gd name="connsiteY7" fmla="*/ 1757970 h 1777059"/>
              <a:gd name="connsiteX8" fmla="*/ 0 w 748937"/>
              <a:gd name="connsiteY8" fmla="*/ 0 h 177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937" h="1777059">
                <a:moveTo>
                  <a:pt x="0" y="0"/>
                </a:moveTo>
                <a:lnTo>
                  <a:pt x="0" y="0"/>
                </a:lnTo>
                <a:lnTo>
                  <a:pt x="418011" y="17417"/>
                </a:lnTo>
                <a:lnTo>
                  <a:pt x="496388" y="182880"/>
                </a:lnTo>
                <a:lnTo>
                  <a:pt x="748937" y="1583799"/>
                </a:lnTo>
                <a:cubicBezTo>
                  <a:pt x="743132" y="1708622"/>
                  <a:pt x="676366" y="1789901"/>
                  <a:pt x="600892" y="1775387"/>
                </a:cubicBezTo>
                <a:lnTo>
                  <a:pt x="0" y="1757970"/>
                </a:lnTo>
                <a:lnTo>
                  <a:pt x="0" y="1757970"/>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868861" y="282709"/>
            <a:ext cx="11573197" cy="724247"/>
          </a:xfrm>
        </p:spPr>
        <p:txBody>
          <a:bodyPr/>
          <a:lstStyle/>
          <a:p>
            <a:r>
              <a:rPr lang="ru-RU" sz="2400" b="1" dirty="0" smtClean="0">
                <a:solidFill>
                  <a:srgbClr val="C00000"/>
                </a:solidFill>
                <a:latin typeface="Times New Roman" panose="02020603050405020304" pitchFamily="18" charset="0"/>
                <a:cs typeface="Times New Roman" panose="02020603050405020304" pitchFamily="18" charset="0"/>
              </a:rPr>
              <a:t>Что такое экстремизм?</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42064B2A-690B-4A31-8C1A-3A69DDBD158A}"/>
              </a:ext>
            </a:extLst>
          </p:cNvPr>
          <p:cNvSpPr txBox="1"/>
          <p:nvPr/>
        </p:nvSpPr>
        <p:spPr>
          <a:xfrm>
            <a:off x="6432059" y="1579611"/>
            <a:ext cx="1981200" cy="276999"/>
          </a:xfrm>
          <a:prstGeom prst="rect">
            <a:avLst/>
          </a:prstGeom>
          <a:noFill/>
        </p:spPr>
        <p:txBody>
          <a:bodyPr wrap="square" rtlCol="0">
            <a:spAutoFit/>
          </a:bodyPr>
          <a:lstStyle/>
          <a:p>
            <a:endParaRPr lang="ko-KR" altLang="en-US" sz="1200" dirty="0">
              <a:cs typeface="Arial" pitchFamily="34" charset="0"/>
            </a:endParaRPr>
          </a:p>
        </p:txBody>
      </p:sp>
      <p:sp>
        <p:nvSpPr>
          <p:cNvPr id="44" name="TextBox 43">
            <a:extLst>
              <a:ext uri="{FF2B5EF4-FFF2-40B4-BE49-F238E27FC236}">
                <a16:creationId xmlns:a16="http://schemas.microsoft.com/office/drawing/2014/main" id="{B2E5DB3A-8D35-49E8-A022-C2594B83FDE2}"/>
              </a:ext>
            </a:extLst>
          </p:cNvPr>
          <p:cNvSpPr txBox="1"/>
          <p:nvPr/>
        </p:nvSpPr>
        <p:spPr>
          <a:xfrm>
            <a:off x="1225082" y="851074"/>
            <a:ext cx="10429362" cy="1569660"/>
          </a:xfrm>
          <a:prstGeom prst="rect">
            <a:avLst/>
          </a:prstGeom>
          <a:noFill/>
        </p:spPr>
        <p:txBody>
          <a:bodyPr wrap="square" rtlCol="0">
            <a:spAutoFit/>
          </a:bodyPr>
          <a:lstStyle/>
          <a:p>
            <a:r>
              <a:rPr lang="ru-RU" sz="1600" dirty="0" smtClean="0"/>
              <a:t>     </a:t>
            </a:r>
            <a:r>
              <a:rPr lang="ru-RU" sz="1600" dirty="0" smtClean="0">
                <a:latin typeface="Times New Roman" panose="02020603050405020304" pitchFamily="18" charset="0"/>
                <a:cs typeface="Times New Roman" panose="02020603050405020304" pitchFamily="18" charset="0"/>
              </a:rPr>
              <a:t>Большой </a:t>
            </a:r>
            <a:r>
              <a:rPr lang="ru-RU" sz="1600" dirty="0">
                <a:latin typeface="Times New Roman" panose="02020603050405020304" pitchFamily="18" charset="0"/>
                <a:cs typeface="Times New Roman" panose="02020603050405020304" pitchFamily="18" charset="0"/>
              </a:rPr>
              <a:t>толковый словарь дает следующее определение экстремизму: экстремизм – (от лат. </a:t>
            </a:r>
            <a:r>
              <a:rPr lang="ru-RU" sz="1600" dirty="0" err="1">
                <a:latin typeface="Times New Roman" panose="02020603050405020304" pitchFamily="18" charset="0"/>
                <a:cs typeface="Times New Roman" panose="02020603050405020304" pitchFamily="18" charset="0"/>
              </a:rPr>
              <a:t>extremus</a:t>
            </a:r>
            <a:r>
              <a:rPr lang="ru-RU" sz="1600" dirty="0">
                <a:latin typeface="Times New Roman" panose="02020603050405020304" pitchFamily="18" charset="0"/>
                <a:cs typeface="Times New Roman" panose="02020603050405020304" pitchFamily="18" charset="0"/>
              </a:rPr>
              <a:t> — крайний) это приверженность отдельных лиц, групп, организаций к крайним взглядам, позициям и мерам в общественной деятельности. </a:t>
            </a:r>
            <a:endParaRPr lang="ru-RU" sz="1600" dirty="0" smtClean="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t>
            </a:r>
            <a:r>
              <a:rPr lang="ru-RU" sz="1600" dirty="0">
                <a:solidFill>
                  <a:srgbClr val="FF0000"/>
                </a:solidFill>
                <a:latin typeface="Times New Roman" panose="02020603050405020304" pitchFamily="18" charset="0"/>
                <a:cs typeface="Times New Roman" panose="02020603050405020304" pitchFamily="18" charset="0"/>
              </a:rPr>
              <a:t>Цель экстремизма</a:t>
            </a:r>
            <a:r>
              <a:rPr lang="ru-RU" sz="1600" dirty="0">
                <a:latin typeface="Times New Roman" panose="02020603050405020304" pitchFamily="18" charset="0"/>
                <a:cs typeface="Times New Roman" panose="02020603050405020304" pitchFamily="18" charset="0"/>
              </a:rPr>
              <a:t>: дестабилизация, разрушение, сложившихся в обществе отношений, </a:t>
            </a:r>
            <a:r>
              <a:rPr lang="ru-RU" sz="1600" dirty="0" smtClean="0">
                <a:latin typeface="Times New Roman" panose="02020603050405020304" pitchFamily="18" charset="0"/>
                <a:cs typeface="Times New Roman" panose="02020603050405020304" pitchFamily="18" charset="0"/>
              </a:rPr>
              <a:t>ценностей</a:t>
            </a:r>
          </a:p>
          <a:p>
            <a:endParaRPr lang="ru-RU" sz="1600" dirty="0" smtClean="0">
              <a:solidFill>
                <a:srgbClr val="FF0000"/>
              </a:solidFill>
              <a:latin typeface="Times New Roman" panose="02020603050405020304" pitchFamily="18" charset="0"/>
              <a:cs typeface="Times New Roman" panose="02020603050405020304" pitchFamily="18" charset="0"/>
            </a:endParaRPr>
          </a:p>
          <a:p>
            <a:r>
              <a:rPr lang="ru-RU" sz="1600" dirty="0" smtClean="0">
                <a:solidFill>
                  <a:srgbClr val="FF0000"/>
                </a:solidFill>
                <a:cs typeface="Times New Roman" pitchFamily="18" charset="0"/>
              </a:rPr>
              <a:t>В чем выражается экстремизм?                 К чему ведет экстремизм?          </a:t>
            </a:r>
            <a:endParaRPr lang="ru-RU" sz="1600" dirty="0">
              <a:solidFill>
                <a:srgbClr val="FF0000"/>
              </a:solidFill>
              <a:cs typeface="Times New Roman" pitchFamily="18" charset="0"/>
            </a:endParaRPr>
          </a:p>
        </p:txBody>
      </p:sp>
      <p:grpSp>
        <p:nvGrpSpPr>
          <p:cNvPr id="39" name="Группа 38"/>
          <p:cNvGrpSpPr/>
          <p:nvPr/>
        </p:nvGrpSpPr>
        <p:grpSpPr>
          <a:xfrm>
            <a:off x="1225082" y="2742878"/>
            <a:ext cx="6622133" cy="3587794"/>
            <a:chOff x="5865407" y="1993387"/>
            <a:chExt cx="4987069" cy="4618417"/>
          </a:xfrm>
        </p:grpSpPr>
        <p:sp>
          <p:nvSpPr>
            <p:cNvPr id="40" name="Полилиния 39"/>
            <p:cNvSpPr/>
            <p:nvPr/>
          </p:nvSpPr>
          <p:spPr>
            <a:xfrm>
              <a:off x="5865407" y="1993387"/>
              <a:ext cx="2257445" cy="4618417"/>
            </a:xfrm>
            <a:custGeom>
              <a:avLst/>
              <a:gdLst>
                <a:gd name="connsiteX0" fmla="*/ 0 w 2257445"/>
                <a:gd name="connsiteY0" fmla="*/ 225745 h 3346486"/>
                <a:gd name="connsiteX1" fmla="*/ 225745 w 2257445"/>
                <a:gd name="connsiteY1" fmla="*/ 0 h 3346486"/>
                <a:gd name="connsiteX2" fmla="*/ 2031701 w 2257445"/>
                <a:gd name="connsiteY2" fmla="*/ 0 h 3346486"/>
                <a:gd name="connsiteX3" fmla="*/ 2257446 w 2257445"/>
                <a:gd name="connsiteY3" fmla="*/ 225745 h 3346486"/>
                <a:gd name="connsiteX4" fmla="*/ 2257445 w 2257445"/>
                <a:gd name="connsiteY4" fmla="*/ 3120742 h 3346486"/>
                <a:gd name="connsiteX5" fmla="*/ 2031700 w 2257445"/>
                <a:gd name="connsiteY5" fmla="*/ 3346487 h 3346486"/>
                <a:gd name="connsiteX6" fmla="*/ 225745 w 2257445"/>
                <a:gd name="connsiteY6" fmla="*/ 3346486 h 3346486"/>
                <a:gd name="connsiteX7" fmla="*/ 0 w 2257445"/>
                <a:gd name="connsiteY7" fmla="*/ 3120741 h 3346486"/>
                <a:gd name="connsiteX8" fmla="*/ 0 w 2257445"/>
                <a:gd name="connsiteY8" fmla="*/ 225745 h 334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7445" h="3346486">
                  <a:moveTo>
                    <a:pt x="0" y="225745"/>
                  </a:moveTo>
                  <a:cubicBezTo>
                    <a:pt x="0" y="101069"/>
                    <a:pt x="101069" y="0"/>
                    <a:pt x="225745" y="0"/>
                  </a:cubicBezTo>
                  <a:lnTo>
                    <a:pt x="2031701" y="0"/>
                  </a:lnTo>
                  <a:cubicBezTo>
                    <a:pt x="2156377" y="0"/>
                    <a:pt x="2257446" y="101069"/>
                    <a:pt x="2257446" y="225745"/>
                  </a:cubicBezTo>
                  <a:cubicBezTo>
                    <a:pt x="2257446" y="1190744"/>
                    <a:pt x="2257445" y="2155743"/>
                    <a:pt x="2257445" y="3120742"/>
                  </a:cubicBezTo>
                  <a:cubicBezTo>
                    <a:pt x="2257445" y="3245418"/>
                    <a:pt x="2156376" y="3346487"/>
                    <a:pt x="2031700" y="3346487"/>
                  </a:cubicBezTo>
                  <a:lnTo>
                    <a:pt x="225745" y="3346486"/>
                  </a:lnTo>
                  <a:cubicBezTo>
                    <a:pt x="101069" y="3346486"/>
                    <a:pt x="0" y="3245417"/>
                    <a:pt x="0" y="3120741"/>
                  </a:cubicBezTo>
                  <a:lnTo>
                    <a:pt x="0" y="225745"/>
                  </a:lnTo>
                  <a:close/>
                </a:path>
              </a:pathLst>
            </a:custGeom>
            <a:solidFill>
              <a:schemeClr val="tx2">
                <a:lumMod val="20000"/>
                <a:lumOff val="8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4698" tIns="134698" rIns="134698" bIns="134698" numCol="1" spcCol="1270" anchor="ctr" anchorCtr="0">
              <a:noAutofit/>
            </a:bodyPr>
            <a:lstStyle/>
            <a:p>
              <a:pPr marL="285750" lvl="0" indent="-285750" defTabSz="800100" rtl="0">
                <a:lnSpc>
                  <a:spcPct val="90000"/>
                </a:lnSpc>
                <a:spcBef>
                  <a:spcPct val="0"/>
                </a:spcBef>
                <a:spcAft>
                  <a:spcPct val="35000"/>
                </a:spcAft>
                <a:buFont typeface="Wingdings" panose="05000000000000000000" pitchFamily="2" charset="2"/>
                <a:buChar char="§"/>
              </a:pPr>
              <a:r>
                <a:rPr lang="ru-RU" sz="1600" dirty="0" smtClean="0">
                  <a:solidFill>
                    <a:srgbClr val="FF0000"/>
                  </a:solidFill>
                  <a:latin typeface="Times New Roman" panose="02020603050405020304" pitchFamily="18" charset="0"/>
                  <a:cs typeface="Times New Roman" panose="02020603050405020304" pitchFamily="18" charset="0"/>
                </a:rPr>
                <a:t>Пренебрежение к действующим в обществе правилам поведения, к закону в целом</a:t>
              </a:r>
            </a:p>
            <a:p>
              <a:pPr marL="285750" lvl="0" indent="-285750" defTabSz="800100" rtl="0">
                <a:lnSpc>
                  <a:spcPct val="90000"/>
                </a:lnSpc>
                <a:spcBef>
                  <a:spcPct val="0"/>
                </a:spcBef>
                <a:spcAft>
                  <a:spcPct val="35000"/>
                </a:spcAft>
                <a:buFont typeface="Wingdings" panose="05000000000000000000" pitchFamily="2" charset="2"/>
                <a:buChar char="§"/>
              </a:pPr>
              <a:r>
                <a:rPr lang="ru-RU" sz="1600" kern="1200" dirty="0" smtClean="0">
                  <a:solidFill>
                    <a:srgbClr val="FF0000"/>
                  </a:solidFill>
                  <a:latin typeface="Times New Roman" panose="02020603050405020304" pitchFamily="18" charset="0"/>
                  <a:cs typeface="Times New Roman" panose="02020603050405020304" pitchFamily="18" charset="0"/>
                </a:rPr>
                <a:t>Появление неформальных молодежных объединений противоправного характера</a:t>
              </a:r>
            </a:p>
            <a:p>
              <a:pPr marL="285750" lvl="0" indent="-285750" defTabSz="800100" rtl="0">
                <a:lnSpc>
                  <a:spcPct val="90000"/>
                </a:lnSpc>
                <a:spcBef>
                  <a:spcPct val="0"/>
                </a:spcBef>
                <a:spcAft>
                  <a:spcPct val="35000"/>
                </a:spcAft>
                <a:buFont typeface="Wingdings" panose="05000000000000000000" pitchFamily="2" charset="2"/>
                <a:buChar char="§"/>
              </a:pPr>
              <a:r>
                <a:rPr lang="ru-RU" sz="1600" dirty="0" smtClean="0">
                  <a:solidFill>
                    <a:srgbClr val="FF0000"/>
                  </a:solidFill>
                  <a:latin typeface="Times New Roman" panose="02020603050405020304" pitchFamily="18" charset="0"/>
                  <a:cs typeface="Times New Roman" panose="02020603050405020304" pitchFamily="18" charset="0"/>
                </a:rPr>
                <a:t>Проявление крайней нетерпимости, неприятие отличающихся групп людей, их идей и мнений</a:t>
              </a:r>
              <a:endParaRPr lang="ru-RU" sz="1600" kern="1200" dirty="0" smtClean="0">
                <a:solidFill>
                  <a:srgbClr val="FF0000"/>
                </a:solidFill>
                <a:latin typeface="Times New Roman" panose="02020603050405020304" pitchFamily="18" charset="0"/>
                <a:cs typeface="Times New Roman" panose="02020603050405020304" pitchFamily="18" charset="0"/>
              </a:endParaRPr>
            </a:p>
            <a:p>
              <a:pPr marL="285750" lvl="0" indent="-285750" defTabSz="800100" rtl="0">
                <a:lnSpc>
                  <a:spcPct val="90000"/>
                </a:lnSpc>
                <a:spcBef>
                  <a:spcPct val="0"/>
                </a:spcBef>
                <a:spcAft>
                  <a:spcPct val="35000"/>
                </a:spcAft>
                <a:buFont typeface="Wingdings" panose="05000000000000000000" pitchFamily="2" charset="2"/>
                <a:buChar char="§"/>
              </a:pPr>
              <a:endParaRPr lang="ru-RU" sz="1600" kern="1200" dirty="0" smtClean="0">
                <a:solidFill>
                  <a:srgbClr val="FF0000"/>
                </a:solidFill>
                <a:latin typeface="Times New Roman" panose="02020603050405020304" pitchFamily="18" charset="0"/>
                <a:cs typeface="Times New Roman" panose="02020603050405020304" pitchFamily="18" charset="0"/>
              </a:endParaRPr>
            </a:p>
          </p:txBody>
        </p:sp>
        <p:sp>
          <p:nvSpPr>
            <p:cNvPr id="43" name="Полилиния 42"/>
            <p:cNvSpPr/>
            <p:nvPr/>
          </p:nvSpPr>
          <p:spPr>
            <a:xfrm>
              <a:off x="8849200" y="2071293"/>
              <a:ext cx="2003276" cy="2535873"/>
            </a:xfrm>
            <a:custGeom>
              <a:avLst/>
              <a:gdLst>
                <a:gd name="connsiteX0" fmla="*/ 0 w 2257445"/>
                <a:gd name="connsiteY0" fmla="*/ 225745 h 3346486"/>
                <a:gd name="connsiteX1" fmla="*/ 225745 w 2257445"/>
                <a:gd name="connsiteY1" fmla="*/ 0 h 3346486"/>
                <a:gd name="connsiteX2" fmla="*/ 2031701 w 2257445"/>
                <a:gd name="connsiteY2" fmla="*/ 0 h 3346486"/>
                <a:gd name="connsiteX3" fmla="*/ 2257446 w 2257445"/>
                <a:gd name="connsiteY3" fmla="*/ 225745 h 3346486"/>
                <a:gd name="connsiteX4" fmla="*/ 2257445 w 2257445"/>
                <a:gd name="connsiteY4" fmla="*/ 3120742 h 3346486"/>
                <a:gd name="connsiteX5" fmla="*/ 2031700 w 2257445"/>
                <a:gd name="connsiteY5" fmla="*/ 3346487 h 3346486"/>
                <a:gd name="connsiteX6" fmla="*/ 225745 w 2257445"/>
                <a:gd name="connsiteY6" fmla="*/ 3346486 h 3346486"/>
                <a:gd name="connsiteX7" fmla="*/ 0 w 2257445"/>
                <a:gd name="connsiteY7" fmla="*/ 3120741 h 3346486"/>
                <a:gd name="connsiteX8" fmla="*/ 0 w 2257445"/>
                <a:gd name="connsiteY8" fmla="*/ 225745 h 334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7445" h="3346486">
                  <a:moveTo>
                    <a:pt x="0" y="225745"/>
                  </a:moveTo>
                  <a:cubicBezTo>
                    <a:pt x="0" y="101069"/>
                    <a:pt x="101069" y="0"/>
                    <a:pt x="225745" y="0"/>
                  </a:cubicBezTo>
                  <a:lnTo>
                    <a:pt x="2031701" y="0"/>
                  </a:lnTo>
                  <a:cubicBezTo>
                    <a:pt x="2156377" y="0"/>
                    <a:pt x="2257446" y="101069"/>
                    <a:pt x="2257446" y="225745"/>
                  </a:cubicBezTo>
                  <a:cubicBezTo>
                    <a:pt x="2257446" y="1190744"/>
                    <a:pt x="2257445" y="2155743"/>
                    <a:pt x="2257445" y="3120742"/>
                  </a:cubicBezTo>
                  <a:cubicBezTo>
                    <a:pt x="2257445" y="3245418"/>
                    <a:pt x="2156376" y="3346487"/>
                    <a:pt x="2031700" y="3346487"/>
                  </a:cubicBezTo>
                  <a:lnTo>
                    <a:pt x="225745" y="3346486"/>
                  </a:lnTo>
                  <a:cubicBezTo>
                    <a:pt x="101069" y="3346486"/>
                    <a:pt x="0" y="3245417"/>
                    <a:pt x="0" y="3120741"/>
                  </a:cubicBezTo>
                  <a:lnTo>
                    <a:pt x="0" y="225745"/>
                  </a:lnTo>
                  <a:close/>
                </a:path>
              </a:pathLst>
            </a:custGeom>
            <a:solidFill>
              <a:schemeClr val="tx2">
                <a:lumMod val="60000"/>
                <a:lumOff val="4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4698" tIns="134698" rIns="134698" bIns="134698" numCol="1" spcCol="1270" anchor="ctr" anchorCtr="0">
              <a:noAutofit/>
            </a:bodyPr>
            <a:lstStyle/>
            <a:p>
              <a:pPr marL="285750" lvl="0" indent="-285750" algn="ctr" defTabSz="800100" rtl="0">
                <a:lnSpc>
                  <a:spcPct val="90000"/>
                </a:lnSpc>
                <a:spcBef>
                  <a:spcPct val="0"/>
                </a:spcBef>
                <a:spcAft>
                  <a:spcPct val="35000"/>
                </a:spcAft>
                <a:buFont typeface="Wingdings" panose="05000000000000000000" pitchFamily="2" charset="2"/>
                <a:buChar char="§"/>
              </a:pPr>
              <a:r>
                <a:rPr lang="ru-RU" sz="1600" kern="1200" dirty="0" smtClean="0">
                  <a:solidFill>
                    <a:srgbClr val="FF0000"/>
                  </a:solidFill>
                </a:rPr>
                <a:t> нарушению </a:t>
              </a:r>
              <a:r>
                <a:rPr lang="ru-RU" sz="1600" kern="1200" dirty="0" err="1" smtClean="0">
                  <a:solidFill>
                    <a:srgbClr val="FF0000"/>
                  </a:solidFill>
                </a:rPr>
                <a:t>констиуционных</a:t>
              </a:r>
              <a:r>
                <a:rPr lang="ru-RU" sz="1600" kern="1200" dirty="0" smtClean="0">
                  <a:solidFill>
                    <a:srgbClr val="FF0000"/>
                  </a:solidFill>
                </a:rPr>
                <a:t> </a:t>
              </a:r>
              <a:r>
                <a:rPr lang="ru-RU" sz="1600" kern="1200" dirty="0" err="1" smtClean="0">
                  <a:solidFill>
                    <a:srgbClr val="FF0000"/>
                  </a:solidFill>
                </a:rPr>
                <a:t>рав</a:t>
              </a:r>
              <a:r>
                <a:rPr lang="ru-RU" sz="1600" kern="1200" dirty="0" smtClean="0">
                  <a:solidFill>
                    <a:srgbClr val="FF0000"/>
                  </a:solidFill>
                </a:rPr>
                <a:t> и свобод </a:t>
              </a:r>
              <a:r>
                <a:rPr lang="ru-RU" sz="1600" kern="1200" dirty="0" err="1" smtClean="0">
                  <a:solidFill>
                    <a:srgbClr val="FF0000"/>
                  </a:solidFill>
                </a:rPr>
                <a:t>челока</a:t>
              </a:r>
              <a:endParaRPr lang="ru-RU" sz="1600" kern="1200" dirty="0" smtClean="0">
                <a:solidFill>
                  <a:srgbClr val="FF0000"/>
                </a:solidFill>
              </a:endParaRPr>
            </a:p>
            <a:p>
              <a:pPr lvl="0" algn="ctr" defTabSz="800100" rtl="0">
                <a:lnSpc>
                  <a:spcPct val="90000"/>
                </a:lnSpc>
                <a:spcBef>
                  <a:spcPct val="0"/>
                </a:spcBef>
                <a:spcAft>
                  <a:spcPct val="35000"/>
                </a:spcAft>
              </a:pPr>
              <a:r>
                <a:rPr lang="ru-RU" sz="1600" dirty="0" smtClean="0">
                  <a:solidFill>
                    <a:srgbClr val="FF0000"/>
                  </a:solidFill>
                </a:rPr>
                <a:t>Подрывает общественную безопасность и государственную целостность России</a:t>
              </a:r>
              <a:endParaRPr lang="ru-RU" sz="1600" kern="1200" dirty="0">
                <a:solidFill>
                  <a:srgbClr val="FF0000"/>
                </a:solidFill>
              </a:endParaRPr>
            </a:p>
          </p:txBody>
        </p:sp>
      </p:grpSp>
      <p:sp>
        <p:nvSpPr>
          <p:cNvPr id="57" name="Полилиния 56"/>
          <p:cNvSpPr/>
          <p:nvPr/>
        </p:nvSpPr>
        <p:spPr>
          <a:xfrm>
            <a:off x="5187143" y="2803398"/>
            <a:ext cx="2660071" cy="2218019"/>
          </a:xfrm>
          <a:custGeom>
            <a:avLst/>
            <a:gdLst>
              <a:gd name="connsiteX0" fmla="*/ 0 w 2257445"/>
              <a:gd name="connsiteY0" fmla="*/ 225745 h 3346486"/>
              <a:gd name="connsiteX1" fmla="*/ 225745 w 2257445"/>
              <a:gd name="connsiteY1" fmla="*/ 0 h 3346486"/>
              <a:gd name="connsiteX2" fmla="*/ 2031701 w 2257445"/>
              <a:gd name="connsiteY2" fmla="*/ 0 h 3346486"/>
              <a:gd name="connsiteX3" fmla="*/ 2257446 w 2257445"/>
              <a:gd name="connsiteY3" fmla="*/ 225745 h 3346486"/>
              <a:gd name="connsiteX4" fmla="*/ 2257445 w 2257445"/>
              <a:gd name="connsiteY4" fmla="*/ 3120742 h 3346486"/>
              <a:gd name="connsiteX5" fmla="*/ 2031700 w 2257445"/>
              <a:gd name="connsiteY5" fmla="*/ 3346487 h 3346486"/>
              <a:gd name="connsiteX6" fmla="*/ 225745 w 2257445"/>
              <a:gd name="connsiteY6" fmla="*/ 3346486 h 3346486"/>
              <a:gd name="connsiteX7" fmla="*/ 0 w 2257445"/>
              <a:gd name="connsiteY7" fmla="*/ 3120741 h 3346486"/>
              <a:gd name="connsiteX8" fmla="*/ 0 w 2257445"/>
              <a:gd name="connsiteY8" fmla="*/ 225745 h 334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7445" h="3346486">
                <a:moveTo>
                  <a:pt x="0" y="225745"/>
                </a:moveTo>
                <a:cubicBezTo>
                  <a:pt x="0" y="101069"/>
                  <a:pt x="101069" y="0"/>
                  <a:pt x="225745" y="0"/>
                </a:cubicBezTo>
                <a:lnTo>
                  <a:pt x="2031701" y="0"/>
                </a:lnTo>
                <a:cubicBezTo>
                  <a:pt x="2156377" y="0"/>
                  <a:pt x="2257446" y="101069"/>
                  <a:pt x="2257446" y="225745"/>
                </a:cubicBezTo>
                <a:cubicBezTo>
                  <a:pt x="2257446" y="1190744"/>
                  <a:pt x="2257445" y="2155743"/>
                  <a:pt x="2257445" y="3120742"/>
                </a:cubicBezTo>
                <a:cubicBezTo>
                  <a:pt x="2257445" y="3245418"/>
                  <a:pt x="2156376" y="3346487"/>
                  <a:pt x="2031700" y="3346487"/>
                </a:cubicBezTo>
                <a:lnTo>
                  <a:pt x="225745" y="3346486"/>
                </a:lnTo>
                <a:cubicBezTo>
                  <a:pt x="101069" y="3346486"/>
                  <a:pt x="0" y="3245417"/>
                  <a:pt x="0" y="3120741"/>
                </a:cubicBezTo>
                <a:lnTo>
                  <a:pt x="0" y="225745"/>
                </a:lnTo>
                <a:close/>
              </a:path>
            </a:pathLst>
          </a:custGeom>
          <a:solidFill>
            <a:schemeClr val="tx2">
              <a:lumMod val="20000"/>
              <a:lumOff val="8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4698" tIns="134698" rIns="134698" bIns="134698" numCol="1" spcCol="1270" anchor="ctr" anchorCtr="0">
            <a:noAutofit/>
          </a:bodyPr>
          <a:lstStyle/>
          <a:p>
            <a:pPr marL="285750" lvl="0" indent="-285750" defTabSz="800100">
              <a:lnSpc>
                <a:spcPct val="90000"/>
              </a:lnSpc>
              <a:spcBef>
                <a:spcPct val="0"/>
              </a:spcBef>
              <a:spcAft>
                <a:spcPct val="35000"/>
              </a:spcAft>
              <a:buFont typeface="Wingdings" panose="05000000000000000000" pitchFamily="2" charset="2"/>
              <a:buChar char="§"/>
            </a:pPr>
            <a:r>
              <a:rPr lang="ru-RU" sz="1600" dirty="0">
                <a:solidFill>
                  <a:srgbClr val="FF0000"/>
                </a:solidFill>
              </a:rPr>
              <a:t>К нарушению конституционных прав и свобод человека</a:t>
            </a:r>
          </a:p>
          <a:p>
            <a:pPr marL="285750" lvl="0" indent="-285750" defTabSz="800100">
              <a:lnSpc>
                <a:spcPct val="90000"/>
              </a:lnSpc>
              <a:spcBef>
                <a:spcPct val="0"/>
              </a:spcBef>
              <a:spcAft>
                <a:spcPct val="35000"/>
              </a:spcAft>
              <a:buFont typeface="Wingdings" panose="05000000000000000000" pitchFamily="2" charset="2"/>
              <a:buChar char="§"/>
            </a:pPr>
            <a:r>
              <a:rPr lang="ru-RU" sz="1600" dirty="0">
                <a:solidFill>
                  <a:srgbClr val="FF0000"/>
                </a:solidFill>
              </a:rPr>
              <a:t>Подрывает общественную безопасность и государственную целостность России</a:t>
            </a:r>
          </a:p>
        </p:txBody>
      </p:sp>
    </p:spTree>
    <p:extLst>
      <p:ext uri="{BB962C8B-B14F-4D97-AF65-F5344CB8AC3E}">
        <p14:creationId xmlns:p14="http://schemas.microsoft.com/office/powerpoint/2010/main" val="459609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Прямоугольник 44"/>
          <p:cNvSpPr/>
          <p:nvPr/>
        </p:nvSpPr>
        <p:spPr>
          <a:xfrm>
            <a:off x="0" y="1"/>
            <a:ext cx="2814441" cy="6858000"/>
          </a:xfrm>
          <a:prstGeom prst="rect">
            <a:avLst/>
          </a:prstGeom>
          <a:gradFill flip="none" rotWithShape="1">
            <a:gsLst>
              <a:gs pos="0">
                <a:schemeClr val="tx2">
                  <a:lumMod val="40000"/>
                  <a:lumOff val="60000"/>
                </a:schemeClr>
              </a:gs>
              <a:gs pos="50000">
                <a:schemeClr val="tx2">
                  <a:lumMod val="20000"/>
                  <a:lumOff val="80000"/>
                </a:schemeClr>
              </a:gs>
              <a:gs pos="100000">
                <a:schemeClr val="bg1"/>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38" name="사각형: 둥근 모서리 37">
            <a:extLst>
              <a:ext uri="{FF2B5EF4-FFF2-40B4-BE49-F238E27FC236}">
                <a16:creationId xmlns:a16="http://schemas.microsoft.com/office/drawing/2014/main" id="{57C9C667-2B9C-48DC-BC22-F727D3BB3728}"/>
              </a:ext>
            </a:extLst>
          </p:cNvPr>
          <p:cNvSpPr/>
          <p:nvPr/>
        </p:nvSpPr>
        <p:spPr>
          <a:xfrm>
            <a:off x="-54672" y="5442143"/>
            <a:ext cx="748937" cy="1777059"/>
          </a:xfrm>
          <a:custGeom>
            <a:avLst/>
            <a:gdLst>
              <a:gd name="connsiteX0" fmla="*/ 0 w 705394"/>
              <a:gd name="connsiteY0" fmla="*/ 0 h 1757970"/>
              <a:gd name="connsiteX1" fmla="*/ 0 w 705394"/>
              <a:gd name="connsiteY1" fmla="*/ 0 h 1757970"/>
              <a:gd name="connsiteX2" fmla="*/ 705394 w 705394"/>
              <a:gd name="connsiteY2" fmla="*/ 0 h 1757970"/>
              <a:gd name="connsiteX3" fmla="*/ 705394 w 705394"/>
              <a:gd name="connsiteY3" fmla="*/ 0 h 1757970"/>
              <a:gd name="connsiteX4" fmla="*/ 705394 w 705394"/>
              <a:gd name="connsiteY4" fmla="*/ 1757970 h 1757970"/>
              <a:gd name="connsiteX5" fmla="*/ 705394 w 705394"/>
              <a:gd name="connsiteY5" fmla="*/ 1757970 h 1757970"/>
              <a:gd name="connsiteX6" fmla="*/ 0 w 705394"/>
              <a:gd name="connsiteY6" fmla="*/ 1757970 h 1757970"/>
              <a:gd name="connsiteX7" fmla="*/ 0 w 705394"/>
              <a:gd name="connsiteY7" fmla="*/ 1757970 h 1757970"/>
              <a:gd name="connsiteX8" fmla="*/ 0 w 705394"/>
              <a:gd name="connsiteY8" fmla="*/ 0 h 1757970"/>
              <a:gd name="connsiteX0" fmla="*/ 0 w 705394"/>
              <a:gd name="connsiteY0" fmla="*/ 0 h 1757970"/>
              <a:gd name="connsiteX1" fmla="*/ 0 w 705394"/>
              <a:gd name="connsiteY1" fmla="*/ 0 h 1757970"/>
              <a:gd name="connsiteX2" fmla="*/ 705394 w 705394"/>
              <a:gd name="connsiteY2" fmla="*/ 0 h 1757970"/>
              <a:gd name="connsiteX3" fmla="*/ 496388 w 705394"/>
              <a:gd name="connsiteY3" fmla="*/ 182880 h 1757970"/>
              <a:gd name="connsiteX4" fmla="*/ 705394 w 705394"/>
              <a:gd name="connsiteY4" fmla="*/ 1757970 h 1757970"/>
              <a:gd name="connsiteX5" fmla="*/ 705394 w 705394"/>
              <a:gd name="connsiteY5" fmla="*/ 1757970 h 1757970"/>
              <a:gd name="connsiteX6" fmla="*/ 0 w 705394"/>
              <a:gd name="connsiteY6" fmla="*/ 1757970 h 1757970"/>
              <a:gd name="connsiteX7" fmla="*/ 0 w 705394"/>
              <a:gd name="connsiteY7" fmla="*/ 1757970 h 1757970"/>
              <a:gd name="connsiteX8" fmla="*/ 0 w 705394"/>
              <a:gd name="connsiteY8" fmla="*/ 0 h 1757970"/>
              <a:gd name="connsiteX0" fmla="*/ 0 w 705394"/>
              <a:gd name="connsiteY0" fmla="*/ 0 h 1757970"/>
              <a:gd name="connsiteX1" fmla="*/ 0 w 705394"/>
              <a:gd name="connsiteY1" fmla="*/ 0 h 1757970"/>
              <a:gd name="connsiteX2" fmla="*/ 418011 w 705394"/>
              <a:gd name="connsiteY2" fmla="*/ 17417 h 1757970"/>
              <a:gd name="connsiteX3" fmla="*/ 496388 w 705394"/>
              <a:gd name="connsiteY3" fmla="*/ 182880 h 1757970"/>
              <a:gd name="connsiteX4" fmla="*/ 705394 w 705394"/>
              <a:gd name="connsiteY4" fmla="*/ 1757970 h 1757970"/>
              <a:gd name="connsiteX5" fmla="*/ 705394 w 705394"/>
              <a:gd name="connsiteY5" fmla="*/ 1757970 h 1757970"/>
              <a:gd name="connsiteX6" fmla="*/ 0 w 705394"/>
              <a:gd name="connsiteY6" fmla="*/ 1757970 h 1757970"/>
              <a:gd name="connsiteX7" fmla="*/ 0 w 705394"/>
              <a:gd name="connsiteY7" fmla="*/ 1757970 h 1757970"/>
              <a:gd name="connsiteX8" fmla="*/ 0 w 705394"/>
              <a:gd name="connsiteY8" fmla="*/ 0 h 1757970"/>
              <a:gd name="connsiteX0" fmla="*/ 0 w 748937"/>
              <a:gd name="connsiteY0" fmla="*/ 0 h 1757970"/>
              <a:gd name="connsiteX1" fmla="*/ 0 w 748937"/>
              <a:gd name="connsiteY1" fmla="*/ 0 h 1757970"/>
              <a:gd name="connsiteX2" fmla="*/ 418011 w 748937"/>
              <a:gd name="connsiteY2" fmla="*/ 17417 h 1757970"/>
              <a:gd name="connsiteX3" fmla="*/ 496388 w 748937"/>
              <a:gd name="connsiteY3" fmla="*/ 182880 h 1757970"/>
              <a:gd name="connsiteX4" fmla="*/ 705394 w 748937"/>
              <a:gd name="connsiteY4" fmla="*/ 1757970 h 1757970"/>
              <a:gd name="connsiteX5" fmla="*/ 748937 w 748937"/>
              <a:gd name="connsiteY5" fmla="*/ 1566381 h 1757970"/>
              <a:gd name="connsiteX6" fmla="*/ 0 w 748937"/>
              <a:gd name="connsiteY6" fmla="*/ 1757970 h 1757970"/>
              <a:gd name="connsiteX7" fmla="*/ 0 w 748937"/>
              <a:gd name="connsiteY7" fmla="*/ 1757970 h 1757970"/>
              <a:gd name="connsiteX8" fmla="*/ 0 w 748937"/>
              <a:gd name="connsiteY8" fmla="*/ 0 h 1757970"/>
              <a:gd name="connsiteX0" fmla="*/ 0 w 705394"/>
              <a:gd name="connsiteY0" fmla="*/ 0 h 1775387"/>
              <a:gd name="connsiteX1" fmla="*/ 0 w 705394"/>
              <a:gd name="connsiteY1" fmla="*/ 0 h 1775387"/>
              <a:gd name="connsiteX2" fmla="*/ 418011 w 705394"/>
              <a:gd name="connsiteY2" fmla="*/ 17417 h 1775387"/>
              <a:gd name="connsiteX3" fmla="*/ 496388 w 705394"/>
              <a:gd name="connsiteY3" fmla="*/ 182880 h 1775387"/>
              <a:gd name="connsiteX4" fmla="*/ 705394 w 705394"/>
              <a:gd name="connsiteY4" fmla="*/ 1757970 h 1775387"/>
              <a:gd name="connsiteX5" fmla="*/ 600892 w 705394"/>
              <a:gd name="connsiteY5" fmla="*/ 1775387 h 1775387"/>
              <a:gd name="connsiteX6" fmla="*/ 0 w 705394"/>
              <a:gd name="connsiteY6" fmla="*/ 1757970 h 1775387"/>
              <a:gd name="connsiteX7" fmla="*/ 0 w 705394"/>
              <a:gd name="connsiteY7" fmla="*/ 1757970 h 1775387"/>
              <a:gd name="connsiteX8" fmla="*/ 0 w 705394"/>
              <a:gd name="connsiteY8" fmla="*/ 0 h 1775387"/>
              <a:gd name="connsiteX0" fmla="*/ 0 w 748937"/>
              <a:gd name="connsiteY0" fmla="*/ 0 h 1775387"/>
              <a:gd name="connsiteX1" fmla="*/ 0 w 748937"/>
              <a:gd name="connsiteY1" fmla="*/ 0 h 1775387"/>
              <a:gd name="connsiteX2" fmla="*/ 418011 w 748937"/>
              <a:gd name="connsiteY2" fmla="*/ 17417 h 1775387"/>
              <a:gd name="connsiteX3" fmla="*/ 496388 w 748937"/>
              <a:gd name="connsiteY3" fmla="*/ 182880 h 1775387"/>
              <a:gd name="connsiteX4" fmla="*/ 748937 w 748937"/>
              <a:gd name="connsiteY4" fmla="*/ 1583799 h 1775387"/>
              <a:gd name="connsiteX5" fmla="*/ 600892 w 748937"/>
              <a:gd name="connsiteY5" fmla="*/ 1775387 h 1775387"/>
              <a:gd name="connsiteX6" fmla="*/ 0 w 748937"/>
              <a:gd name="connsiteY6" fmla="*/ 1757970 h 1775387"/>
              <a:gd name="connsiteX7" fmla="*/ 0 w 748937"/>
              <a:gd name="connsiteY7" fmla="*/ 1757970 h 1775387"/>
              <a:gd name="connsiteX8" fmla="*/ 0 w 748937"/>
              <a:gd name="connsiteY8" fmla="*/ 0 h 1775387"/>
              <a:gd name="connsiteX0" fmla="*/ 0 w 748937"/>
              <a:gd name="connsiteY0" fmla="*/ 0 h 1775387"/>
              <a:gd name="connsiteX1" fmla="*/ 0 w 748937"/>
              <a:gd name="connsiteY1" fmla="*/ 0 h 1775387"/>
              <a:gd name="connsiteX2" fmla="*/ 418011 w 748937"/>
              <a:gd name="connsiteY2" fmla="*/ 17417 h 1775387"/>
              <a:gd name="connsiteX3" fmla="*/ 496388 w 748937"/>
              <a:gd name="connsiteY3" fmla="*/ 182880 h 1775387"/>
              <a:gd name="connsiteX4" fmla="*/ 748937 w 748937"/>
              <a:gd name="connsiteY4" fmla="*/ 1583799 h 1775387"/>
              <a:gd name="connsiteX5" fmla="*/ 600892 w 748937"/>
              <a:gd name="connsiteY5" fmla="*/ 1775387 h 1775387"/>
              <a:gd name="connsiteX6" fmla="*/ 0 w 748937"/>
              <a:gd name="connsiteY6" fmla="*/ 1757970 h 1775387"/>
              <a:gd name="connsiteX7" fmla="*/ 0 w 748937"/>
              <a:gd name="connsiteY7" fmla="*/ 1757970 h 1775387"/>
              <a:gd name="connsiteX8" fmla="*/ 0 w 748937"/>
              <a:gd name="connsiteY8" fmla="*/ 0 h 1775387"/>
              <a:gd name="connsiteX0" fmla="*/ 0 w 748937"/>
              <a:gd name="connsiteY0" fmla="*/ 0 h 1777059"/>
              <a:gd name="connsiteX1" fmla="*/ 0 w 748937"/>
              <a:gd name="connsiteY1" fmla="*/ 0 h 1777059"/>
              <a:gd name="connsiteX2" fmla="*/ 418011 w 748937"/>
              <a:gd name="connsiteY2" fmla="*/ 17417 h 1777059"/>
              <a:gd name="connsiteX3" fmla="*/ 496388 w 748937"/>
              <a:gd name="connsiteY3" fmla="*/ 182880 h 1777059"/>
              <a:gd name="connsiteX4" fmla="*/ 748937 w 748937"/>
              <a:gd name="connsiteY4" fmla="*/ 1583799 h 1777059"/>
              <a:gd name="connsiteX5" fmla="*/ 600892 w 748937"/>
              <a:gd name="connsiteY5" fmla="*/ 1775387 h 1777059"/>
              <a:gd name="connsiteX6" fmla="*/ 0 w 748937"/>
              <a:gd name="connsiteY6" fmla="*/ 1757970 h 1777059"/>
              <a:gd name="connsiteX7" fmla="*/ 0 w 748937"/>
              <a:gd name="connsiteY7" fmla="*/ 1757970 h 1777059"/>
              <a:gd name="connsiteX8" fmla="*/ 0 w 748937"/>
              <a:gd name="connsiteY8" fmla="*/ 0 h 177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937" h="1777059">
                <a:moveTo>
                  <a:pt x="0" y="0"/>
                </a:moveTo>
                <a:lnTo>
                  <a:pt x="0" y="0"/>
                </a:lnTo>
                <a:lnTo>
                  <a:pt x="418011" y="17417"/>
                </a:lnTo>
                <a:lnTo>
                  <a:pt x="496388" y="182880"/>
                </a:lnTo>
                <a:lnTo>
                  <a:pt x="748937" y="1583799"/>
                </a:lnTo>
                <a:cubicBezTo>
                  <a:pt x="743132" y="1708622"/>
                  <a:pt x="676366" y="1789901"/>
                  <a:pt x="600892" y="1775387"/>
                </a:cubicBezTo>
                <a:lnTo>
                  <a:pt x="0" y="1757970"/>
                </a:lnTo>
                <a:lnTo>
                  <a:pt x="0" y="1757970"/>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868861" y="282709"/>
            <a:ext cx="11573197" cy="724247"/>
          </a:xfrm>
        </p:spPr>
        <p:txBody>
          <a:bodyPr/>
          <a:lstStyle/>
          <a:p>
            <a:r>
              <a:rPr lang="ru-RU" sz="2400" b="1" dirty="0" smtClean="0">
                <a:solidFill>
                  <a:srgbClr val="C00000"/>
                </a:solidFill>
                <a:latin typeface="Times New Roman" panose="02020603050405020304" pitchFamily="18" charset="0"/>
                <a:cs typeface="Times New Roman" panose="02020603050405020304" pitchFamily="18" charset="0"/>
              </a:rPr>
              <a:t>Экстремистские материалы</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42064B2A-690B-4A31-8C1A-3A69DDBD158A}"/>
              </a:ext>
            </a:extLst>
          </p:cNvPr>
          <p:cNvSpPr txBox="1"/>
          <p:nvPr/>
        </p:nvSpPr>
        <p:spPr>
          <a:xfrm>
            <a:off x="6432059" y="1579611"/>
            <a:ext cx="1981200" cy="276999"/>
          </a:xfrm>
          <a:prstGeom prst="rect">
            <a:avLst/>
          </a:prstGeom>
          <a:noFill/>
        </p:spPr>
        <p:txBody>
          <a:bodyPr wrap="square" rtlCol="0">
            <a:spAutoFit/>
          </a:bodyPr>
          <a:lstStyle/>
          <a:p>
            <a:endParaRPr lang="ko-KR" altLang="en-US" sz="1200" dirty="0">
              <a:cs typeface="Arial" pitchFamily="34" charset="0"/>
            </a:endParaRPr>
          </a:p>
        </p:txBody>
      </p:sp>
      <p:sp>
        <p:nvSpPr>
          <p:cNvPr id="44" name="TextBox 43">
            <a:extLst>
              <a:ext uri="{FF2B5EF4-FFF2-40B4-BE49-F238E27FC236}">
                <a16:creationId xmlns:a16="http://schemas.microsoft.com/office/drawing/2014/main" id="{B2E5DB3A-8D35-49E8-A022-C2594B83FDE2}"/>
              </a:ext>
            </a:extLst>
          </p:cNvPr>
          <p:cNvSpPr txBox="1"/>
          <p:nvPr/>
        </p:nvSpPr>
        <p:spPr>
          <a:xfrm>
            <a:off x="603812" y="1166843"/>
            <a:ext cx="8487383" cy="4031873"/>
          </a:xfrm>
          <a:prstGeom prst="rect">
            <a:avLst/>
          </a:prstGeom>
          <a:noFill/>
        </p:spPr>
        <p:txBody>
          <a:bodyPr wrap="square" rtlCol="0">
            <a:spAutoFit/>
          </a:bodyPr>
          <a:lstStyle/>
          <a:p>
            <a:r>
              <a:rPr lang="ru-RU" sz="3200" dirty="0" smtClean="0">
                <a:solidFill>
                  <a:srgbClr val="0070C0"/>
                </a:solidFill>
                <a:latin typeface="Times New Roman" panose="02020603050405020304" pitchFamily="18" charset="0"/>
                <a:cs typeface="Times New Roman" panose="02020603050405020304" pitchFamily="18" charset="0"/>
              </a:rPr>
              <a:t>25 июля 2002 года Президент России подписал Федеральный закон «О противодействии экстремистской деятельности» № 114-ФЗ ( с изменениями от 27 июля 2006г., 10 мая, 24 июля 2007г.,29 апреля 2008г.,в котором было определено понятие «экстремистские материалы», а также установлена ответственность за их распространение.</a:t>
            </a:r>
            <a:endParaRPr lang="ru-RU" sz="3200" dirty="0">
              <a:solidFill>
                <a:srgbClr val="0070C0"/>
              </a:solidFill>
              <a:latin typeface="Times New Roman" panose="02020603050405020304" pitchFamily="18" charset="0"/>
              <a:cs typeface="Times New Roman" panose="02020603050405020304" pitchFamily="18" charset="0"/>
            </a:endParaRPr>
          </a:p>
        </p:txBody>
      </p:sp>
      <p:pic>
        <p:nvPicPr>
          <p:cNvPr id="57" name="Рисунок 56"/>
          <p:cNvPicPr>
            <a:picLocks noChangeAspect="1"/>
          </p:cNvPicPr>
          <p:nvPr/>
        </p:nvPicPr>
        <p:blipFill>
          <a:blip r:embed="rId2"/>
          <a:stretch>
            <a:fillRect/>
          </a:stretch>
        </p:blipFill>
        <p:spPr>
          <a:xfrm>
            <a:off x="8922308" y="1166843"/>
            <a:ext cx="2742847" cy="4197030"/>
          </a:xfrm>
          <a:prstGeom prst="rect">
            <a:avLst/>
          </a:prstGeom>
        </p:spPr>
      </p:pic>
      <p:sp>
        <p:nvSpPr>
          <p:cNvPr id="8" name="사각형: 둥근 모서리 37">
            <a:extLst>
              <a:ext uri="{FF2B5EF4-FFF2-40B4-BE49-F238E27FC236}">
                <a16:creationId xmlns:a16="http://schemas.microsoft.com/office/drawing/2014/main" id="{57C9C667-2B9C-48DC-BC22-F727D3BB3728}"/>
              </a:ext>
            </a:extLst>
          </p:cNvPr>
          <p:cNvSpPr/>
          <p:nvPr/>
        </p:nvSpPr>
        <p:spPr>
          <a:xfrm>
            <a:off x="97728" y="5594543"/>
            <a:ext cx="748937" cy="1777059"/>
          </a:xfrm>
          <a:custGeom>
            <a:avLst/>
            <a:gdLst>
              <a:gd name="connsiteX0" fmla="*/ 0 w 705394"/>
              <a:gd name="connsiteY0" fmla="*/ 0 h 1757970"/>
              <a:gd name="connsiteX1" fmla="*/ 0 w 705394"/>
              <a:gd name="connsiteY1" fmla="*/ 0 h 1757970"/>
              <a:gd name="connsiteX2" fmla="*/ 705394 w 705394"/>
              <a:gd name="connsiteY2" fmla="*/ 0 h 1757970"/>
              <a:gd name="connsiteX3" fmla="*/ 705394 w 705394"/>
              <a:gd name="connsiteY3" fmla="*/ 0 h 1757970"/>
              <a:gd name="connsiteX4" fmla="*/ 705394 w 705394"/>
              <a:gd name="connsiteY4" fmla="*/ 1757970 h 1757970"/>
              <a:gd name="connsiteX5" fmla="*/ 705394 w 705394"/>
              <a:gd name="connsiteY5" fmla="*/ 1757970 h 1757970"/>
              <a:gd name="connsiteX6" fmla="*/ 0 w 705394"/>
              <a:gd name="connsiteY6" fmla="*/ 1757970 h 1757970"/>
              <a:gd name="connsiteX7" fmla="*/ 0 w 705394"/>
              <a:gd name="connsiteY7" fmla="*/ 1757970 h 1757970"/>
              <a:gd name="connsiteX8" fmla="*/ 0 w 705394"/>
              <a:gd name="connsiteY8" fmla="*/ 0 h 1757970"/>
              <a:gd name="connsiteX0" fmla="*/ 0 w 705394"/>
              <a:gd name="connsiteY0" fmla="*/ 0 h 1757970"/>
              <a:gd name="connsiteX1" fmla="*/ 0 w 705394"/>
              <a:gd name="connsiteY1" fmla="*/ 0 h 1757970"/>
              <a:gd name="connsiteX2" fmla="*/ 705394 w 705394"/>
              <a:gd name="connsiteY2" fmla="*/ 0 h 1757970"/>
              <a:gd name="connsiteX3" fmla="*/ 496388 w 705394"/>
              <a:gd name="connsiteY3" fmla="*/ 182880 h 1757970"/>
              <a:gd name="connsiteX4" fmla="*/ 705394 w 705394"/>
              <a:gd name="connsiteY4" fmla="*/ 1757970 h 1757970"/>
              <a:gd name="connsiteX5" fmla="*/ 705394 w 705394"/>
              <a:gd name="connsiteY5" fmla="*/ 1757970 h 1757970"/>
              <a:gd name="connsiteX6" fmla="*/ 0 w 705394"/>
              <a:gd name="connsiteY6" fmla="*/ 1757970 h 1757970"/>
              <a:gd name="connsiteX7" fmla="*/ 0 w 705394"/>
              <a:gd name="connsiteY7" fmla="*/ 1757970 h 1757970"/>
              <a:gd name="connsiteX8" fmla="*/ 0 w 705394"/>
              <a:gd name="connsiteY8" fmla="*/ 0 h 1757970"/>
              <a:gd name="connsiteX0" fmla="*/ 0 w 705394"/>
              <a:gd name="connsiteY0" fmla="*/ 0 h 1757970"/>
              <a:gd name="connsiteX1" fmla="*/ 0 w 705394"/>
              <a:gd name="connsiteY1" fmla="*/ 0 h 1757970"/>
              <a:gd name="connsiteX2" fmla="*/ 418011 w 705394"/>
              <a:gd name="connsiteY2" fmla="*/ 17417 h 1757970"/>
              <a:gd name="connsiteX3" fmla="*/ 496388 w 705394"/>
              <a:gd name="connsiteY3" fmla="*/ 182880 h 1757970"/>
              <a:gd name="connsiteX4" fmla="*/ 705394 w 705394"/>
              <a:gd name="connsiteY4" fmla="*/ 1757970 h 1757970"/>
              <a:gd name="connsiteX5" fmla="*/ 705394 w 705394"/>
              <a:gd name="connsiteY5" fmla="*/ 1757970 h 1757970"/>
              <a:gd name="connsiteX6" fmla="*/ 0 w 705394"/>
              <a:gd name="connsiteY6" fmla="*/ 1757970 h 1757970"/>
              <a:gd name="connsiteX7" fmla="*/ 0 w 705394"/>
              <a:gd name="connsiteY7" fmla="*/ 1757970 h 1757970"/>
              <a:gd name="connsiteX8" fmla="*/ 0 w 705394"/>
              <a:gd name="connsiteY8" fmla="*/ 0 h 1757970"/>
              <a:gd name="connsiteX0" fmla="*/ 0 w 748937"/>
              <a:gd name="connsiteY0" fmla="*/ 0 h 1757970"/>
              <a:gd name="connsiteX1" fmla="*/ 0 w 748937"/>
              <a:gd name="connsiteY1" fmla="*/ 0 h 1757970"/>
              <a:gd name="connsiteX2" fmla="*/ 418011 w 748937"/>
              <a:gd name="connsiteY2" fmla="*/ 17417 h 1757970"/>
              <a:gd name="connsiteX3" fmla="*/ 496388 w 748937"/>
              <a:gd name="connsiteY3" fmla="*/ 182880 h 1757970"/>
              <a:gd name="connsiteX4" fmla="*/ 705394 w 748937"/>
              <a:gd name="connsiteY4" fmla="*/ 1757970 h 1757970"/>
              <a:gd name="connsiteX5" fmla="*/ 748937 w 748937"/>
              <a:gd name="connsiteY5" fmla="*/ 1566381 h 1757970"/>
              <a:gd name="connsiteX6" fmla="*/ 0 w 748937"/>
              <a:gd name="connsiteY6" fmla="*/ 1757970 h 1757970"/>
              <a:gd name="connsiteX7" fmla="*/ 0 w 748937"/>
              <a:gd name="connsiteY7" fmla="*/ 1757970 h 1757970"/>
              <a:gd name="connsiteX8" fmla="*/ 0 w 748937"/>
              <a:gd name="connsiteY8" fmla="*/ 0 h 1757970"/>
              <a:gd name="connsiteX0" fmla="*/ 0 w 705394"/>
              <a:gd name="connsiteY0" fmla="*/ 0 h 1775387"/>
              <a:gd name="connsiteX1" fmla="*/ 0 w 705394"/>
              <a:gd name="connsiteY1" fmla="*/ 0 h 1775387"/>
              <a:gd name="connsiteX2" fmla="*/ 418011 w 705394"/>
              <a:gd name="connsiteY2" fmla="*/ 17417 h 1775387"/>
              <a:gd name="connsiteX3" fmla="*/ 496388 w 705394"/>
              <a:gd name="connsiteY3" fmla="*/ 182880 h 1775387"/>
              <a:gd name="connsiteX4" fmla="*/ 705394 w 705394"/>
              <a:gd name="connsiteY4" fmla="*/ 1757970 h 1775387"/>
              <a:gd name="connsiteX5" fmla="*/ 600892 w 705394"/>
              <a:gd name="connsiteY5" fmla="*/ 1775387 h 1775387"/>
              <a:gd name="connsiteX6" fmla="*/ 0 w 705394"/>
              <a:gd name="connsiteY6" fmla="*/ 1757970 h 1775387"/>
              <a:gd name="connsiteX7" fmla="*/ 0 w 705394"/>
              <a:gd name="connsiteY7" fmla="*/ 1757970 h 1775387"/>
              <a:gd name="connsiteX8" fmla="*/ 0 w 705394"/>
              <a:gd name="connsiteY8" fmla="*/ 0 h 1775387"/>
              <a:gd name="connsiteX0" fmla="*/ 0 w 748937"/>
              <a:gd name="connsiteY0" fmla="*/ 0 h 1775387"/>
              <a:gd name="connsiteX1" fmla="*/ 0 w 748937"/>
              <a:gd name="connsiteY1" fmla="*/ 0 h 1775387"/>
              <a:gd name="connsiteX2" fmla="*/ 418011 w 748937"/>
              <a:gd name="connsiteY2" fmla="*/ 17417 h 1775387"/>
              <a:gd name="connsiteX3" fmla="*/ 496388 w 748937"/>
              <a:gd name="connsiteY3" fmla="*/ 182880 h 1775387"/>
              <a:gd name="connsiteX4" fmla="*/ 748937 w 748937"/>
              <a:gd name="connsiteY4" fmla="*/ 1583799 h 1775387"/>
              <a:gd name="connsiteX5" fmla="*/ 600892 w 748937"/>
              <a:gd name="connsiteY5" fmla="*/ 1775387 h 1775387"/>
              <a:gd name="connsiteX6" fmla="*/ 0 w 748937"/>
              <a:gd name="connsiteY6" fmla="*/ 1757970 h 1775387"/>
              <a:gd name="connsiteX7" fmla="*/ 0 w 748937"/>
              <a:gd name="connsiteY7" fmla="*/ 1757970 h 1775387"/>
              <a:gd name="connsiteX8" fmla="*/ 0 w 748937"/>
              <a:gd name="connsiteY8" fmla="*/ 0 h 1775387"/>
              <a:gd name="connsiteX0" fmla="*/ 0 w 748937"/>
              <a:gd name="connsiteY0" fmla="*/ 0 h 1775387"/>
              <a:gd name="connsiteX1" fmla="*/ 0 w 748937"/>
              <a:gd name="connsiteY1" fmla="*/ 0 h 1775387"/>
              <a:gd name="connsiteX2" fmla="*/ 418011 w 748937"/>
              <a:gd name="connsiteY2" fmla="*/ 17417 h 1775387"/>
              <a:gd name="connsiteX3" fmla="*/ 496388 w 748937"/>
              <a:gd name="connsiteY3" fmla="*/ 182880 h 1775387"/>
              <a:gd name="connsiteX4" fmla="*/ 748937 w 748937"/>
              <a:gd name="connsiteY4" fmla="*/ 1583799 h 1775387"/>
              <a:gd name="connsiteX5" fmla="*/ 600892 w 748937"/>
              <a:gd name="connsiteY5" fmla="*/ 1775387 h 1775387"/>
              <a:gd name="connsiteX6" fmla="*/ 0 w 748937"/>
              <a:gd name="connsiteY6" fmla="*/ 1757970 h 1775387"/>
              <a:gd name="connsiteX7" fmla="*/ 0 w 748937"/>
              <a:gd name="connsiteY7" fmla="*/ 1757970 h 1775387"/>
              <a:gd name="connsiteX8" fmla="*/ 0 w 748937"/>
              <a:gd name="connsiteY8" fmla="*/ 0 h 1775387"/>
              <a:gd name="connsiteX0" fmla="*/ 0 w 748937"/>
              <a:gd name="connsiteY0" fmla="*/ 0 h 1777059"/>
              <a:gd name="connsiteX1" fmla="*/ 0 w 748937"/>
              <a:gd name="connsiteY1" fmla="*/ 0 h 1777059"/>
              <a:gd name="connsiteX2" fmla="*/ 418011 w 748937"/>
              <a:gd name="connsiteY2" fmla="*/ 17417 h 1777059"/>
              <a:gd name="connsiteX3" fmla="*/ 496388 w 748937"/>
              <a:gd name="connsiteY3" fmla="*/ 182880 h 1777059"/>
              <a:gd name="connsiteX4" fmla="*/ 748937 w 748937"/>
              <a:gd name="connsiteY4" fmla="*/ 1583799 h 1777059"/>
              <a:gd name="connsiteX5" fmla="*/ 600892 w 748937"/>
              <a:gd name="connsiteY5" fmla="*/ 1775387 h 1777059"/>
              <a:gd name="connsiteX6" fmla="*/ 0 w 748937"/>
              <a:gd name="connsiteY6" fmla="*/ 1757970 h 1777059"/>
              <a:gd name="connsiteX7" fmla="*/ 0 w 748937"/>
              <a:gd name="connsiteY7" fmla="*/ 1757970 h 1777059"/>
              <a:gd name="connsiteX8" fmla="*/ 0 w 748937"/>
              <a:gd name="connsiteY8" fmla="*/ 0 h 177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937" h="1777059">
                <a:moveTo>
                  <a:pt x="0" y="0"/>
                </a:moveTo>
                <a:lnTo>
                  <a:pt x="0" y="0"/>
                </a:lnTo>
                <a:lnTo>
                  <a:pt x="418011" y="17417"/>
                </a:lnTo>
                <a:lnTo>
                  <a:pt x="496388" y="182880"/>
                </a:lnTo>
                <a:lnTo>
                  <a:pt x="748937" y="1583799"/>
                </a:lnTo>
                <a:cubicBezTo>
                  <a:pt x="743132" y="1708622"/>
                  <a:pt x="676366" y="1789901"/>
                  <a:pt x="600892" y="1775387"/>
                </a:cubicBezTo>
                <a:lnTo>
                  <a:pt x="0" y="1757970"/>
                </a:lnTo>
                <a:lnTo>
                  <a:pt x="0" y="1757970"/>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737942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1"/>
            <a:ext cx="2814441" cy="6858000"/>
          </a:xfrm>
          <a:prstGeom prst="rect">
            <a:avLst/>
          </a:prstGeom>
          <a:gradFill flip="none" rotWithShape="1">
            <a:gsLst>
              <a:gs pos="0">
                <a:schemeClr val="tx2">
                  <a:lumMod val="40000"/>
                  <a:lumOff val="60000"/>
                </a:schemeClr>
              </a:gs>
              <a:gs pos="50000">
                <a:schemeClr val="tx2">
                  <a:lumMod val="20000"/>
                  <a:lumOff val="80000"/>
                </a:schemeClr>
              </a:gs>
              <a:gs pos="100000">
                <a:schemeClr val="bg1"/>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lvl="0">
              <a:lnSpc>
                <a:spcPct val="100000"/>
              </a:lnSpc>
              <a:spcBef>
                <a:spcPct val="0"/>
              </a:spcBef>
              <a:defRPr/>
            </a:pPr>
            <a:r>
              <a:rPr lang="ru-RU" sz="3200" b="1" dirty="0" smtClean="0">
                <a:solidFill>
                  <a:srgbClr val="C00000"/>
                </a:solidFill>
                <a:latin typeface="Times New Roman" pitchFamily="18" charset="0"/>
                <a:cs typeface="Times New Roman" pitchFamily="18" charset="0"/>
              </a:rPr>
              <a:t>Экстремистские материалы</a:t>
            </a:r>
            <a:endParaRPr lang="ru-RU" sz="3200" b="1" dirty="0">
              <a:solidFill>
                <a:srgbClr val="C00000"/>
              </a:solidFill>
              <a:latin typeface="Times New Roman" pitchFamily="18" charset="0"/>
              <a:cs typeface="Times New Roman" pitchFamily="18" charset="0"/>
            </a:endParaRPr>
          </a:p>
        </p:txBody>
      </p:sp>
      <p:sp>
        <p:nvSpPr>
          <p:cNvPr id="3" name="Oval 46">
            <a:extLst>
              <a:ext uri="{FF2B5EF4-FFF2-40B4-BE49-F238E27FC236}">
                <a16:creationId xmlns:a16="http://schemas.microsoft.com/office/drawing/2014/main" id="{2ADDE7C4-5C2C-49CA-9F02-82A1F7AAFB72}"/>
              </a:ext>
            </a:extLst>
          </p:cNvPr>
          <p:cNvSpPr/>
          <p:nvPr/>
        </p:nvSpPr>
        <p:spPr>
          <a:xfrm>
            <a:off x="1426868" y="3336413"/>
            <a:ext cx="2514601" cy="442207"/>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2" name="TextBox 21">
            <a:extLst>
              <a:ext uri="{FF2B5EF4-FFF2-40B4-BE49-F238E27FC236}">
                <a16:creationId xmlns:a16="http://schemas.microsoft.com/office/drawing/2014/main" id="{223D8A4D-0BCA-40A1-BF25-F6E1AC6C386C}"/>
              </a:ext>
            </a:extLst>
          </p:cNvPr>
          <p:cNvSpPr txBox="1"/>
          <p:nvPr/>
        </p:nvSpPr>
        <p:spPr>
          <a:xfrm>
            <a:off x="6303276" y="3194336"/>
            <a:ext cx="4002645" cy="276999"/>
          </a:xfrm>
          <a:prstGeom prst="rect">
            <a:avLst/>
          </a:prstGeom>
          <a:noFill/>
        </p:spPr>
        <p:txBody>
          <a:bodyPr wrap="square" rtlCol="0">
            <a:spAutoFit/>
          </a:bodyPr>
          <a:lstStyle/>
          <a:p>
            <a:endParaRPr lang="en-US" altLang="ko-KR" sz="1200" dirty="0">
              <a:solidFill>
                <a:schemeClr val="tx1">
                  <a:lumMod val="75000"/>
                  <a:lumOff val="25000"/>
                </a:schemeClr>
              </a:solidFill>
              <a:cs typeface="Arial" pitchFamily="34" charset="0"/>
            </a:endParaRPr>
          </a:p>
        </p:txBody>
      </p:sp>
      <p:grpSp>
        <p:nvGrpSpPr>
          <p:cNvPr id="24" name="Group 67">
            <a:extLst>
              <a:ext uri="{FF2B5EF4-FFF2-40B4-BE49-F238E27FC236}">
                <a16:creationId xmlns:a16="http://schemas.microsoft.com/office/drawing/2014/main" id="{C00FA200-3D18-40E7-882B-826CF821272D}"/>
              </a:ext>
            </a:extLst>
          </p:cNvPr>
          <p:cNvGrpSpPr/>
          <p:nvPr/>
        </p:nvGrpSpPr>
        <p:grpSpPr>
          <a:xfrm>
            <a:off x="6303276" y="4137635"/>
            <a:ext cx="4002645" cy="499362"/>
            <a:chOff x="910640" y="2975794"/>
            <a:chExt cx="1527408" cy="1248988"/>
          </a:xfrm>
        </p:grpSpPr>
        <p:sp>
          <p:nvSpPr>
            <p:cNvPr id="25" name="TextBox 24">
              <a:extLst>
                <a:ext uri="{FF2B5EF4-FFF2-40B4-BE49-F238E27FC236}">
                  <a16:creationId xmlns:a16="http://schemas.microsoft.com/office/drawing/2014/main" id="{774685DA-4446-4904-9F61-FD9B1C355C08}"/>
                </a:ext>
              </a:extLst>
            </p:cNvPr>
            <p:cNvSpPr txBox="1"/>
            <p:nvPr/>
          </p:nvSpPr>
          <p:spPr>
            <a:xfrm>
              <a:off x="910640" y="2975794"/>
              <a:ext cx="1527408" cy="769801"/>
            </a:xfrm>
            <a:prstGeom prst="rect">
              <a:avLst/>
            </a:prstGeom>
            <a:noFill/>
          </p:spPr>
          <p:txBody>
            <a:bodyPr wrap="square" rtlCol="0" anchor="ctr">
              <a:spAutoFit/>
            </a:bodyPr>
            <a:lstStyle/>
            <a:p>
              <a:endParaRPr lang="ko-KR" altLang="en-US" sz="1400" b="1"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id="{56D1CF6A-1861-4C14-A036-7DF9052295CD}"/>
                </a:ext>
              </a:extLst>
            </p:cNvPr>
            <p:cNvSpPr txBox="1"/>
            <p:nvPr/>
          </p:nvSpPr>
          <p:spPr>
            <a:xfrm>
              <a:off x="910640" y="3531961"/>
              <a:ext cx="1527408" cy="692821"/>
            </a:xfrm>
            <a:prstGeom prst="rect">
              <a:avLst/>
            </a:prstGeom>
            <a:noFill/>
          </p:spPr>
          <p:txBody>
            <a:bodyPr wrap="square" rtlCol="0">
              <a:spAutoFit/>
            </a:bodyPr>
            <a:lstStyle/>
            <a:p>
              <a:endParaRPr lang="en-US" altLang="ko-KR" sz="1200" dirty="0">
                <a:solidFill>
                  <a:schemeClr val="tx1">
                    <a:lumMod val="75000"/>
                    <a:lumOff val="25000"/>
                  </a:schemeClr>
                </a:solidFill>
                <a:cs typeface="Arial" pitchFamily="34" charset="0"/>
              </a:endParaRPr>
            </a:p>
          </p:txBody>
        </p:sp>
      </p:grpSp>
      <p:sp>
        <p:nvSpPr>
          <p:cNvPr id="30" name="TextBox 29">
            <a:extLst>
              <a:ext uri="{FF2B5EF4-FFF2-40B4-BE49-F238E27FC236}">
                <a16:creationId xmlns:a16="http://schemas.microsoft.com/office/drawing/2014/main" id="{A28D16A3-A0B3-460C-BECF-07FF1DE3D8AF}"/>
              </a:ext>
            </a:extLst>
          </p:cNvPr>
          <p:cNvSpPr txBox="1"/>
          <p:nvPr/>
        </p:nvSpPr>
        <p:spPr>
          <a:xfrm>
            <a:off x="6989076" y="5677887"/>
            <a:ext cx="4002645" cy="276999"/>
          </a:xfrm>
          <a:prstGeom prst="rect">
            <a:avLst/>
          </a:prstGeom>
          <a:noFill/>
        </p:spPr>
        <p:txBody>
          <a:bodyPr wrap="square" rtlCol="0">
            <a:spAutoFit/>
          </a:bodyPr>
          <a:lstStyle/>
          <a:p>
            <a:endParaRPr lang="en-US" altLang="ko-KR" sz="1200" dirty="0">
              <a:solidFill>
                <a:schemeClr val="tx1">
                  <a:lumMod val="75000"/>
                  <a:lumOff val="25000"/>
                </a:schemeClr>
              </a:solidFill>
              <a:cs typeface="Arial" pitchFamily="34" charset="0"/>
            </a:endParaRPr>
          </a:p>
        </p:txBody>
      </p:sp>
      <p:sp>
        <p:nvSpPr>
          <p:cNvPr id="32" name="Oval 21">
            <a:extLst>
              <a:ext uri="{FF2B5EF4-FFF2-40B4-BE49-F238E27FC236}">
                <a16:creationId xmlns:a16="http://schemas.microsoft.com/office/drawing/2014/main" id="{7521DC44-1739-4D31-ADAD-89835EDADC2A}"/>
              </a:ext>
            </a:extLst>
          </p:cNvPr>
          <p:cNvSpPr>
            <a:spLocks noChangeAspect="1"/>
          </p:cNvSpPr>
          <p:nvPr/>
        </p:nvSpPr>
        <p:spPr>
          <a:xfrm rot="20700000">
            <a:off x="11378322" y="4157062"/>
            <a:ext cx="387594" cy="314845"/>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3" name="Freeform 95">
            <a:extLst>
              <a:ext uri="{FF2B5EF4-FFF2-40B4-BE49-F238E27FC236}">
                <a16:creationId xmlns:a16="http://schemas.microsoft.com/office/drawing/2014/main" id="{FF5B0BEE-15F2-4102-AB8A-6D9F63F0E62A}"/>
              </a:ext>
            </a:extLst>
          </p:cNvPr>
          <p:cNvSpPr>
            <a:spLocks/>
          </p:cNvSpPr>
          <p:nvPr/>
        </p:nvSpPr>
        <p:spPr>
          <a:xfrm>
            <a:off x="11402832" y="1815760"/>
            <a:ext cx="338573" cy="338573"/>
          </a:xfrm>
          <a:custGeom>
            <a:avLst/>
            <a:gdLst/>
            <a:ahLst/>
            <a:cxnLst/>
            <a:rect l="l" t="t" r="r" b="b"/>
            <a:pathLst>
              <a:path w="2376266" h="2700265">
                <a:moveTo>
                  <a:pt x="1656387" y="1972892"/>
                </a:moveTo>
                <a:cubicBezTo>
                  <a:pt x="1611887" y="1973356"/>
                  <a:pt x="1563385" y="2005080"/>
                  <a:pt x="1534629" y="2057337"/>
                </a:cubicBezTo>
                <a:cubicBezTo>
                  <a:pt x="1496288" y="2127013"/>
                  <a:pt x="1507568" y="2206808"/>
                  <a:pt x="1559826" y="2235565"/>
                </a:cubicBezTo>
                <a:cubicBezTo>
                  <a:pt x="1612084" y="2264320"/>
                  <a:pt x="1685527" y="2231149"/>
                  <a:pt x="1723869" y="2161473"/>
                </a:cubicBezTo>
                <a:cubicBezTo>
                  <a:pt x="1762211" y="2091796"/>
                  <a:pt x="1750931" y="2012000"/>
                  <a:pt x="1698673" y="1983245"/>
                </a:cubicBezTo>
                <a:cubicBezTo>
                  <a:pt x="1685608" y="1976055"/>
                  <a:pt x="1671220" y="1972736"/>
                  <a:pt x="1656387" y="1972892"/>
                </a:cubicBezTo>
                <a:close/>
                <a:moveTo>
                  <a:pt x="312688" y="1634792"/>
                </a:moveTo>
                <a:cubicBezTo>
                  <a:pt x="281116" y="1626772"/>
                  <a:pt x="249981" y="1631172"/>
                  <a:pt x="226763" y="1649891"/>
                </a:cubicBezTo>
                <a:cubicBezTo>
                  <a:pt x="180329" y="1687329"/>
                  <a:pt x="183153" y="1767868"/>
                  <a:pt x="233071" y="1829780"/>
                </a:cubicBezTo>
                <a:cubicBezTo>
                  <a:pt x="282989" y="1891692"/>
                  <a:pt x="361097" y="1911533"/>
                  <a:pt x="407532" y="1874094"/>
                </a:cubicBezTo>
                <a:cubicBezTo>
                  <a:pt x="453966" y="1836657"/>
                  <a:pt x="451142" y="1756118"/>
                  <a:pt x="401224" y="1694205"/>
                </a:cubicBezTo>
                <a:cubicBezTo>
                  <a:pt x="376265" y="1663249"/>
                  <a:pt x="344258" y="1642811"/>
                  <a:pt x="312688" y="1634792"/>
                </a:cubicBezTo>
                <a:close/>
                <a:moveTo>
                  <a:pt x="1869299" y="1519920"/>
                </a:moveTo>
                <a:cubicBezTo>
                  <a:pt x="1824865" y="1522388"/>
                  <a:pt x="1777842" y="1556264"/>
                  <a:pt x="1751468" y="1609764"/>
                </a:cubicBezTo>
                <a:cubicBezTo>
                  <a:pt x="1716305" y="1681096"/>
                  <a:pt x="1731168" y="1760303"/>
                  <a:pt x="1784668" y="1786676"/>
                </a:cubicBezTo>
                <a:cubicBezTo>
                  <a:pt x="1838168" y="1813049"/>
                  <a:pt x="1910044" y="1776602"/>
                  <a:pt x="1945208" y="1705269"/>
                </a:cubicBezTo>
                <a:cubicBezTo>
                  <a:pt x="1980371" y="1633937"/>
                  <a:pt x="1965508" y="1554730"/>
                  <a:pt x="1912008" y="1528357"/>
                </a:cubicBezTo>
                <a:cubicBezTo>
                  <a:pt x="1898633" y="1521764"/>
                  <a:pt x="1884109" y="1519097"/>
                  <a:pt x="1869299" y="1519920"/>
                </a:cubicBezTo>
                <a:close/>
                <a:moveTo>
                  <a:pt x="741251" y="1329992"/>
                </a:moveTo>
                <a:cubicBezTo>
                  <a:pt x="709680" y="1321974"/>
                  <a:pt x="678544" y="1326372"/>
                  <a:pt x="655326" y="1345092"/>
                </a:cubicBezTo>
                <a:cubicBezTo>
                  <a:pt x="608892" y="1382530"/>
                  <a:pt x="611716" y="1463069"/>
                  <a:pt x="661634" y="1524981"/>
                </a:cubicBezTo>
                <a:cubicBezTo>
                  <a:pt x="711552" y="1586893"/>
                  <a:pt x="789660" y="1606734"/>
                  <a:pt x="836094" y="1569294"/>
                </a:cubicBezTo>
                <a:cubicBezTo>
                  <a:pt x="882529" y="1531856"/>
                  <a:pt x="879704" y="1451317"/>
                  <a:pt x="829787" y="1389406"/>
                </a:cubicBezTo>
                <a:cubicBezTo>
                  <a:pt x="804828" y="1358450"/>
                  <a:pt x="772822" y="1338012"/>
                  <a:pt x="741251" y="1329992"/>
                </a:cubicBezTo>
                <a:close/>
                <a:moveTo>
                  <a:pt x="2079316" y="1065457"/>
                </a:moveTo>
                <a:cubicBezTo>
                  <a:pt x="2035146" y="1070876"/>
                  <a:pt x="1990481" y="1107807"/>
                  <a:pt x="1967725" y="1162943"/>
                </a:cubicBezTo>
                <a:cubicBezTo>
                  <a:pt x="1937386" y="1236457"/>
                  <a:pt x="1957487" y="1314499"/>
                  <a:pt x="2012623" y="1337253"/>
                </a:cubicBezTo>
                <a:cubicBezTo>
                  <a:pt x="2067759" y="1360009"/>
                  <a:pt x="2137051" y="1318860"/>
                  <a:pt x="2167391" y="1245345"/>
                </a:cubicBezTo>
                <a:cubicBezTo>
                  <a:pt x="2197730" y="1171831"/>
                  <a:pt x="2177629" y="1093789"/>
                  <a:pt x="2122493" y="1071035"/>
                </a:cubicBezTo>
                <a:cubicBezTo>
                  <a:pt x="2108709" y="1065345"/>
                  <a:pt x="2094040" y="1063650"/>
                  <a:pt x="2079316" y="1065457"/>
                </a:cubicBezTo>
                <a:close/>
                <a:moveTo>
                  <a:pt x="0" y="654162"/>
                </a:moveTo>
                <a:lnTo>
                  <a:pt x="1082073" y="1244384"/>
                </a:lnTo>
                <a:lnTo>
                  <a:pt x="1121421" y="2700265"/>
                </a:lnTo>
                <a:lnTo>
                  <a:pt x="4918" y="1923139"/>
                </a:lnTo>
                <a:cubicBezTo>
                  <a:pt x="3279" y="1498508"/>
                  <a:pt x="1639" y="1073875"/>
                  <a:pt x="0" y="654162"/>
                </a:cubicBezTo>
                <a:close/>
                <a:moveTo>
                  <a:pt x="2375644" y="688592"/>
                </a:moveTo>
                <a:lnTo>
                  <a:pt x="2360889" y="1967406"/>
                </a:lnTo>
                <a:lnTo>
                  <a:pt x="1293570" y="2700265"/>
                </a:lnTo>
                <a:lnTo>
                  <a:pt x="1249303" y="1239466"/>
                </a:lnTo>
                <a:close/>
                <a:moveTo>
                  <a:pt x="1214923" y="371219"/>
                </a:moveTo>
                <a:cubicBezTo>
                  <a:pt x="1197013" y="368793"/>
                  <a:pt x="1177834" y="369067"/>
                  <a:pt x="1158247" y="372480"/>
                </a:cubicBezTo>
                <a:cubicBezTo>
                  <a:pt x="1079899" y="386133"/>
                  <a:pt x="1024686" y="444836"/>
                  <a:pt x="1034926" y="503598"/>
                </a:cubicBezTo>
                <a:cubicBezTo>
                  <a:pt x="1045165" y="562359"/>
                  <a:pt x="1116980" y="598927"/>
                  <a:pt x="1195328" y="585274"/>
                </a:cubicBezTo>
                <a:cubicBezTo>
                  <a:pt x="1273676" y="571621"/>
                  <a:pt x="1328889" y="512918"/>
                  <a:pt x="1318650" y="454156"/>
                </a:cubicBezTo>
                <a:cubicBezTo>
                  <a:pt x="1310970" y="410086"/>
                  <a:pt x="1268654" y="378499"/>
                  <a:pt x="1214923" y="371219"/>
                </a:cubicBezTo>
                <a:close/>
                <a:moveTo>
                  <a:pt x="1185985" y="0"/>
                </a:moveTo>
                <a:lnTo>
                  <a:pt x="2376266" y="506608"/>
                </a:lnTo>
                <a:lnTo>
                  <a:pt x="1161392" y="1101748"/>
                </a:lnTo>
                <a:lnTo>
                  <a:pt x="10460" y="49185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4" name="Isosceles Triangle 20">
            <a:extLst>
              <a:ext uri="{FF2B5EF4-FFF2-40B4-BE49-F238E27FC236}">
                <a16:creationId xmlns:a16="http://schemas.microsoft.com/office/drawing/2014/main" id="{193C7858-C34E-42BF-9D71-E7F344D29C43}"/>
              </a:ext>
            </a:extLst>
          </p:cNvPr>
          <p:cNvSpPr>
            <a:spLocks noChangeAspect="1"/>
          </p:cNvSpPr>
          <p:nvPr/>
        </p:nvSpPr>
        <p:spPr>
          <a:xfrm rot="8201235">
            <a:off x="11410635" y="5303984"/>
            <a:ext cx="322962" cy="356093"/>
          </a:xfrm>
          <a:custGeom>
            <a:avLst/>
            <a:gdLst/>
            <a:ahLst/>
            <a:cxnLst/>
            <a:rect l="l" t="t" r="r" b="b"/>
            <a:pathLst>
              <a:path w="4285801" h="4725490">
                <a:moveTo>
                  <a:pt x="1428251" y="4622752"/>
                </a:moveTo>
                <a:cubicBezTo>
                  <a:pt x="1313180" y="4505074"/>
                  <a:pt x="1240588" y="4345285"/>
                  <a:pt x="1235771" y="4167715"/>
                </a:cubicBezTo>
                <a:cubicBezTo>
                  <a:pt x="1227835" y="3875156"/>
                  <a:pt x="1406218" y="3620819"/>
                  <a:pt x="1664050" y="3520754"/>
                </a:cubicBezTo>
                <a:lnTo>
                  <a:pt x="1635892" y="2482688"/>
                </a:lnTo>
                <a:lnTo>
                  <a:pt x="1044642" y="2469039"/>
                </a:lnTo>
                <a:lnTo>
                  <a:pt x="1044642" y="2667331"/>
                </a:lnTo>
                <a:cubicBezTo>
                  <a:pt x="1044642" y="2727000"/>
                  <a:pt x="996271" y="2775371"/>
                  <a:pt x="936601" y="2775372"/>
                </a:cubicBezTo>
                <a:lnTo>
                  <a:pt x="657382" y="2775371"/>
                </a:lnTo>
                <a:cubicBezTo>
                  <a:pt x="637755" y="2823613"/>
                  <a:pt x="630101" y="2874237"/>
                  <a:pt x="622448" y="2945800"/>
                </a:cubicBezTo>
                <a:lnTo>
                  <a:pt x="252030" y="2945800"/>
                </a:lnTo>
                <a:cubicBezTo>
                  <a:pt x="256275" y="2883407"/>
                  <a:pt x="252593" y="2828938"/>
                  <a:pt x="235967" y="2775370"/>
                </a:cubicBezTo>
                <a:lnTo>
                  <a:pt x="7267" y="2775370"/>
                </a:lnTo>
                <a:cubicBezTo>
                  <a:pt x="1003" y="2679903"/>
                  <a:pt x="-1109" y="2594661"/>
                  <a:pt x="535" y="2514852"/>
                </a:cubicBezTo>
                <a:cubicBezTo>
                  <a:pt x="5466" y="2275424"/>
                  <a:pt x="44187" y="2084887"/>
                  <a:pt x="105917" y="1813823"/>
                </a:cubicBezTo>
                <a:cubicBezTo>
                  <a:pt x="258635" y="1288584"/>
                  <a:pt x="488046" y="911620"/>
                  <a:pt x="870837" y="570445"/>
                </a:cubicBezTo>
                <a:cubicBezTo>
                  <a:pt x="674179" y="1284154"/>
                  <a:pt x="622718" y="1497188"/>
                  <a:pt x="741752" y="1669956"/>
                </a:cubicBezTo>
                <a:cubicBezTo>
                  <a:pt x="882751" y="1699943"/>
                  <a:pt x="788174" y="1674807"/>
                  <a:pt x="936601" y="1710419"/>
                </a:cubicBezTo>
                <a:cubicBezTo>
                  <a:pt x="1001384" y="1730870"/>
                  <a:pt x="1044642" y="1758791"/>
                  <a:pt x="1044642" y="1818460"/>
                </a:cubicBezTo>
                <a:lnTo>
                  <a:pt x="1044642" y="1970448"/>
                </a:lnTo>
                <a:lnTo>
                  <a:pt x="1621635" y="1957128"/>
                </a:lnTo>
                <a:lnTo>
                  <a:pt x="1601569" y="1217379"/>
                </a:lnTo>
                <a:cubicBezTo>
                  <a:pt x="1338692" y="1131438"/>
                  <a:pt x="1146783" y="887145"/>
                  <a:pt x="1138847" y="594588"/>
                </a:cubicBezTo>
                <a:cubicBezTo>
                  <a:pt x="1132425" y="357828"/>
                  <a:pt x="1248029" y="146099"/>
                  <a:pt x="1428910" y="20243"/>
                </a:cubicBezTo>
                <a:lnTo>
                  <a:pt x="1447318" y="698863"/>
                </a:lnTo>
                <a:lnTo>
                  <a:pt x="2193594" y="678620"/>
                </a:lnTo>
                <a:lnTo>
                  <a:pt x="2175185" y="0"/>
                </a:lnTo>
                <a:cubicBezTo>
                  <a:pt x="2362624" y="115865"/>
                  <a:pt x="2489536" y="321015"/>
                  <a:pt x="2495958" y="557775"/>
                </a:cubicBezTo>
                <a:cubicBezTo>
                  <a:pt x="2503894" y="850332"/>
                  <a:pt x="2325511" y="1104670"/>
                  <a:pt x="2067679" y="1204735"/>
                </a:cubicBezTo>
                <a:lnTo>
                  <a:pt x="2087796" y="1946367"/>
                </a:lnTo>
                <a:lnTo>
                  <a:pt x="4285801" y="1895627"/>
                </a:lnTo>
                <a:lnTo>
                  <a:pt x="4285801" y="2543859"/>
                </a:lnTo>
                <a:lnTo>
                  <a:pt x="2102637" y="2493462"/>
                </a:lnTo>
                <a:lnTo>
                  <a:pt x="2130160" y="3508110"/>
                </a:lnTo>
                <a:cubicBezTo>
                  <a:pt x="2393037" y="3594051"/>
                  <a:pt x="2584946" y="3838344"/>
                  <a:pt x="2592882" y="4130902"/>
                </a:cubicBezTo>
                <a:cubicBezTo>
                  <a:pt x="2599304" y="4367662"/>
                  <a:pt x="2483700" y="4579391"/>
                  <a:pt x="2302820" y="4705247"/>
                </a:cubicBezTo>
                <a:lnTo>
                  <a:pt x="2284411" y="4026626"/>
                </a:lnTo>
                <a:lnTo>
                  <a:pt x="1538135" y="4046869"/>
                </a:lnTo>
                <a:lnTo>
                  <a:pt x="1556544" y="4725490"/>
                </a:lnTo>
                <a:cubicBezTo>
                  <a:pt x="1509684" y="4696524"/>
                  <a:pt x="1466607" y="4661977"/>
                  <a:pt x="1428251" y="4622752"/>
                </a:cubicBezTo>
                <a:close/>
                <a:moveTo>
                  <a:pt x="44807" y="3562389"/>
                </a:moveTo>
                <a:cubicBezTo>
                  <a:pt x="25255" y="3542837"/>
                  <a:pt x="13162" y="3515827"/>
                  <a:pt x="13162" y="3485992"/>
                </a:cubicBezTo>
                <a:lnTo>
                  <a:pt x="13162" y="3053842"/>
                </a:lnTo>
                <a:cubicBezTo>
                  <a:pt x="13162" y="2994173"/>
                  <a:pt x="61534" y="2945801"/>
                  <a:pt x="121203" y="2945801"/>
                </a:cubicBezTo>
                <a:lnTo>
                  <a:pt x="757287" y="2945801"/>
                </a:lnTo>
                <a:cubicBezTo>
                  <a:pt x="816956" y="2945801"/>
                  <a:pt x="865328" y="2994173"/>
                  <a:pt x="865328" y="3053842"/>
                </a:cubicBezTo>
                <a:lnTo>
                  <a:pt x="865328" y="3485992"/>
                </a:lnTo>
                <a:cubicBezTo>
                  <a:pt x="865328" y="3545662"/>
                  <a:pt x="816956" y="3594033"/>
                  <a:pt x="757287" y="3594033"/>
                </a:cubicBezTo>
                <a:lnTo>
                  <a:pt x="121203" y="3594033"/>
                </a:lnTo>
                <a:cubicBezTo>
                  <a:pt x="91368" y="3594033"/>
                  <a:pt x="64358" y="3581940"/>
                  <a:pt x="44807" y="35623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5" name="Rounded Rectangle 1">
            <a:extLst>
              <a:ext uri="{FF2B5EF4-FFF2-40B4-BE49-F238E27FC236}">
                <a16:creationId xmlns:a16="http://schemas.microsoft.com/office/drawing/2014/main" id="{1E92501D-AB51-4F35-A098-2442C49215AE}"/>
              </a:ext>
            </a:extLst>
          </p:cNvPr>
          <p:cNvSpPr>
            <a:spLocks noChangeAspect="1"/>
          </p:cNvSpPr>
          <p:nvPr/>
        </p:nvSpPr>
        <p:spPr>
          <a:xfrm>
            <a:off x="11471802" y="2986412"/>
            <a:ext cx="200630" cy="338573"/>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4" name="Прямоугольник 3"/>
          <p:cNvSpPr/>
          <p:nvPr/>
        </p:nvSpPr>
        <p:spPr>
          <a:xfrm>
            <a:off x="3563806" y="1210719"/>
            <a:ext cx="7680082" cy="770467"/>
          </a:xfrm>
          <a:prstGeom prst="rect">
            <a:avLst/>
          </a:prstGeom>
        </p:spPr>
        <p:txBody>
          <a:bodyPr wrap="square">
            <a:spAutoFit/>
          </a:bodyPr>
          <a:lstStyle/>
          <a:p>
            <a:pPr marL="91440" lvl="0" indent="-91440">
              <a:lnSpc>
                <a:spcPct val="90000"/>
              </a:lnSpc>
              <a:spcBef>
                <a:spcPts val="1200"/>
              </a:spcBef>
              <a:spcAft>
                <a:spcPts val="200"/>
              </a:spcAft>
              <a:buClr>
                <a:srgbClr val="1CADE4"/>
              </a:buClr>
              <a:buSzPct val="100000"/>
              <a:buFont typeface="Tw Cen MT" panose="020B0602020104020603" pitchFamily="34" charset="0"/>
              <a:buChar char=" "/>
            </a:pPr>
            <a:r>
              <a:rPr lang="ru-RU" dirty="0" smtClean="0">
                <a:solidFill>
                  <a:srgbClr val="0070C0"/>
                </a:solidFill>
                <a:latin typeface="+mj-lt"/>
                <a:cs typeface="Times New Roman" panose="02020603050405020304" pitchFamily="18" charset="0"/>
              </a:rPr>
              <a:t>.</a:t>
            </a:r>
            <a:endParaRPr lang="ru-RU" dirty="0">
              <a:solidFill>
                <a:srgbClr val="0070C0"/>
              </a:solidFill>
              <a:latin typeface="+mj-lt"/>
              <a:cs typeface="Times New Roman" panose="02020603050405020304" pitchFamily="18" charset="0"/>
            </a:endParaRPr>
          </a:p>
          <a:p>
            <a:pPr marL="91440" lvl="0" indent="-91440">
              <a:lnSpc>
                <a:spcPct val="90000"/>
              </a:lnSpc>
              <a:spcBef>
                <a:spcPts val="1200"/>
              </a:spcBef>
              <a:spcAft>
                <a:spcPts val="200"/>
              </a:spcAft>
              <a:buClr>
                <a:srgbClr val="1CADE4"/>
              </a:buClr>
              <a:buSzPct val="100000"/>
              <a:buFont typeface="Tw Cen MT" panose="020B0602020104020603" pitchFamily="34" charset="0"/>
              <a:buChar char=" "/>
            </a:pPr>
            <a:r>
              <a:rPr lang="ru-RU" dirty="0">
                <a:solidFill>
                  <a:srgbClr val="0070C0"/>
                </a:solidFill>
                <a:latin typeface="Times New Roman" panose="02020603050405020304" pitchFamily="18" charset="0"/>
                <a:cs typeface="Times New Roman" panose="02020603050405020304" pitchFamily="18" charset="0"/>
              </a:rPr>
              <a:t> </a:t>
            </a:r>
          </a:p>
        </p:txBody>
      </p:sp>
      <p:sp>
        <p:nvSpPr>
          <p:cNvPr id="5" name="Прямоугольник 4"/>
          <p:cNvSpPr/>
          <p:nvPr/>
        </p:nvSpPr>
        <p:spPr>
          <a:xfrm>
            <a:off x="323530" y="902368"/>
            <a:ext cx="8737343" cy="4512261"/>
          </a:xfrm>
          <a:prstGeom prst="rect">
            <a:avLst/>
          </a:prstGeom>
        </p:spPr>
        <p:txBody>
          <a:bodyPr wrap="square">
            <a:spAutoFit/>
          </a:bodyPr>
          <a:lstStyle/>
          <a:p>
            <a:pPr indent="449580">
              <a:lnSpc>
                <a:spcPct val="115000"/>
              </a:lnSpc>
              <a:spcAft>
                <a:spcPts val="1000"/>
              </a:spcAft>
            </a:pPr>
            <a:r>
              <a:rPr lang="ru-RU" sz="2800" dirty="0" smtClean="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В соответствии с этим законом информационные материалы могут быть признаны федеральным судом экстремистскими по месту их обнаружения, распространения или нахождения организации, осуществляющей производство таких материалов, на основании представления прокурора или при производстве, либо по соответствующему делу об административном правонарушении, либо уголовному или гражданскому делу.</a:t>
            </a:r>
            <a:endParaRPr lang="ru-RU" sz="28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9124083" y="1742969"/>
            <a:ext cx="2548349" cy="3456732"/>
          </a:xfrm>
          <a:prstGeom prst="rect">
            <a:avLst/>
          </a:prstGeom>
        </p:spPr>
      </p:pic>
      <p:sp>
        <p:nvSpPr>
          <p:cNvPr id="17" name="사각형: 둥근 모서리 37">
            <a:extLst>
              <a:ext uri="{FF2B5EF4-FFF2-40B4-BE49-F238E27FC236}">
                <a16:creationId xmlns:a16="http://schemas.microsoft.com/office/drawing/2014/main" id="{57C9C667-2B9C-48DC-BC22-F727D3BB3728}"/>
              </a:ext>
            </a:extLst>
          </p:cNvPr>
          <p:cNvSpPr/>
          <p:nvPr/>
        </p:nvSpPr>
        <p:spPr>
          <a:xfrm>
            <a:off x="0" y="5624233"/>
            <a:ext cx="748937" cy="1777059"/>
          </a:xfrm>
          <a:custGeom>
            <a:avLst/>
            <a:gdLst>
              <a:gd name="connsiteX0" fmla="*/ 0 w 705394"/>
              <a:gd name="connsiteY0" fmla="*/ 0 h 1757970"/>
              <a:gd name="connsiteX1" fmla="*/ 0 w 705394"/>
              <a:gd name="connsiteY1" fmla="*/ 0 h 1757970"/>
              <a:gd name="connsiteX2" fmla="*/ 705394 w 705394"/>
              <a:gd name="connsiteY2" fmla="*/ 0 h 1757970"/>
              <a:gd name="connsiteX3" fmla="*/ 705394 w 705394"/>
              <a:gd name="connsiteY3" fmla="*/ 0 h 1757970"/>
              <a:gd name="connsiteX4" fmla="*/ 705394 w 705394"/>
              <a:gd name="connsiteY4" fmla="*/ 1757970 h 1757970"/>
              <a:gd name="connsiteX5" fmla="*/ 705394 w 705394"/>
              <a:gd name="connsiteY5" fmla="*/ 1757970 h 1757970"/>
              <a:gd name="connsiteX6" fmla="*/ 0 w 705394"/>
              <a:gd name="connsiteY6" fmla="*/ 1757970 h 1757970"/>
              <a:gd name="connsiteX7" fmla="*/ 0 w 705394"/>
              <a:gd name="connsiteY7" fmla="*/ 1757970 h 1757970"/>
              <a:gd name="connsiteX8" fmla="*/ 0 w 705394"/>
              <a:gd name="connsiteY8" fmla="*/ 0 h 1757970"/>
              <a:gd name="connsiteX0" fmla="*/ 0 w 705394"/>
              <a:gd name="connsiteY0" fmla="*/ 0 h 1757970"/>
              <a:gd name="connsiteX1" fmla="*/ 0 w 705394"/>
              <a:gd name="connsiteY1" fmla="*/ 0 h 1757970"/>
              <a:gd name="connsiteX2" fmla="*/ 705394 w 705394"/>
              <a:gd name="connsiteY2" fmla="*/ 0 h 1757970"/>
              <a:gd name="connsiteX3" fmla="*/ 496388 w 705394"/>
              <a:gd name="connsiteY3" fmla="*/ 182880 h 1757970"/>
              <a:gd name="connsiteX4" fmla="*/ 705394 w 705394"/>
              <a:gd name="connsiteY4" fmla="*/ 1757970 h 1757970"/>
              <a:gd name="connsiteX5" fmla="*/ 705394 w 705394"/>
              <a:gd name="connsiteY5" fmla="*/ 1757970 h 1757970"/>
              <a:gd name="connsiteX6" fmla="*/ 0 w 705394"/>
              <a:gd name="connsiteY6" fmla="*/ 1757970 h 1757970"/>
              <a:gd name="connsiteX7" fmla="*/ 0 w 705394"/>
              <a:gd name="connsiteY7" fmla="*/ 1757970 h 1757970"/>
              <a:gd name="connsiteX8" fmla="*/ 0 w 705394"/>
              <a:gd name="connsiteY8" fmla="*/ 0 h 1757970"/>
              <a:gd name="connsiteX0" fmla="*/ 0 w 705394"/>
              <a:gd name="connsiteY0" fmla="*/ 0 h 1757970"/>
              <a:gd name="connsiteX1" fmla="*/ 0 w 705394"/>
              <a:gd name="connsiteY1" fmla="*/ 0 h 1757970"/>
              <a:gd name="connsiteX2" fmla="*/ 418011 w 705394"/>
              <a:gd name="connsiteY2" fmla="*/ 17417 h 1757970"/>
              <a:gd name="connsiteX3" fmla="*/ 496388 w 705394"/>
              <a:gd name="connsiteY3" fmla="*/ 182880 h 1757970"/>
              <a:gd name="connsiteX4" fmla="*/ 705394 w 705394"/>
              <a:gd name="connsiteY4" fmla="*/ 1757970 h 1757970"/>
              <a:gd name="connsiteX5" fmla="*/ 705394 w 705394"/>
              <a:gd name="connsiteY5" fmla="*/ 1757970 h 1757970"/>
              <a:gd name="connsiteX6" fmla="*/ 0 w 705394"/>
              <a:gd name="connsiteY6" fmla="*/ 1757970 h 1757970"/>
              <a:gd name="connsiteX7" fmla="*/ 0 w 705394"/>
              <a:gd name="connsiteY7" fmla="*/ 1757970 h 1757970"/>
              <a:gd name="connsiteX8" fmla="*/ 0 w 705394"/>
              <a:gd name="connsiteY8" fmla="*/ 0 h 1757970"/>
              <a:gd name="connsiteX0" fmla="*/ 0 w 748937"/>
              <a:gd name="connsiteY0" fmla="*/ 0 h 1757970"/>
              <a:gd name="connsiteX1" fmla="*/ 0 w 748937"/>
              <a:gd name="connsiteY1" fmla="*/ 0 h 1757970"/>
              <a:gd name="connsiteX2" fmla="*/ 418011 w 748937"/>
              <a:gd name="connsiteY2" fmla="*/ 17417 h 1757970"/>
              <a:gd name="connsiteX3" fmla="*/ 496388 w 748937"/>
              <a:gd name="connsiteY3" fmla="*/ 182880 h 1757970"/>
              <a:gd name="connsiteX4" fmla="*/ 705394 w 748937"/>
              <a:gd name="connsiteY4" fmla="*/ 1757970 h 1757970"/>
              <a:gd name="connsiteX5" fmla="*/ 748937 w 748937"/>
              <a:gd name="connsiteY5" fmla="*/ 1566381 h 1757970"/>
              <a:gd name="connsiteX6" fmla="*/ 0 w 748937"/>
              <a:gd name="connsiteY6" fmla="*/ 1757970 h 1757970"/>
              <a:gd name="connsiteX7" fmla="*/ 0 w 748937"/>
              <a:gd name="connsiteY7" fmla="*/ 1757970 h 1757970"/>
              <a:gd name="connsiteX8" fmla="*/ 0 w 748937"/>
              <a:gd name="connsiteY8" fmla="*/ 0 h 1757970"/>
              <a:gd name="connsiteX0" fmla="*/ 0 w 705394"/>
              <a:gd name="connsiteY0" fmla="*/ 0 h 1775387"/>
              <a:gd name="connsiteX1" fmla="*/ 0 w 705394"/>
              <a:gd name="connsiteY1" fmla="*/ 0 h 1775387"/>
              <a:gd name="connsiteX2" fmla="*/ 418011 w 705394"/>
              <a:gd name="connsiteY2" fmla="*/ 17417 h 1775387"/>
              <a:gd name="connsiteX3" fmla="*/ 496388 w 705394"/>
              <a:gd name="connsiteY3" fmla="*/ 182880 h 1775387"/>
              <a:gd name="connsiteX4" fmla="*/ 705394 w 705394"/>
              <a:gd name="connsiteY4" fmla="*/ 1757970 h 1775387"/>
              <a:gd name="connsiteX5" fmla="*/ 600892 w 705394"/>
              <a:gd name="connsiteY5" fmla="*/ 1775387 h 1775387"/>
              <a:gd name="connsiteX6" fmla="*/ 0 w 705394"/>
              <a:gd name="connsiteY6" fmla="*/ 1757970 h 1775387"/>
              <a:gd name="connsiteX7" fmla="*/ 0 w 705394"/>
              <a:gd name="connsiteY7" fmla="*/ 1757970 h 1775387"/>
              <a:gd name="connsiteX8" fmla="*/ 0 w 705394"/>
              <a:gd name="connsiteY8" fmla="*/ 0 h 1775387"/>
              <a:gd name="connsiteX0" fmla="*/ 0 w 748937"/>
              <a:gd name="connsiteY0" fmla="*/ 0 h 1775387"/>
              <a:gd name="connsiteX1" fmla="*/ 0 w 748937"/>
              <a:gd name="connsiteY1" fmla="*/ 0 h 1775387"/>
              <a:gd name="connsiteX2" fmla="*/ 418011 w 748937"/>
              <a:gd name="connsiteY2" fmla="*/ 17417 h 1775387"/>
              <a:gd name="connsiteX3" fmla="*/ 496388 w 748937"/>
              <a:gd name="connsiteY3" fmla="*/ 182880 h 1775387"/>
              <a:gd name="connsiteX4" fmla="*/ 748937 w 748937"/>
              <a:gd name="connsiteY4" fmla="*/ 1583799 h 1775387"/>
              <a:gd name="connsiteX5" fmla="*/ 600892 w 748937"/>
              <a:gd name="connsiteY5" fmla="*/ 1775387 h 1775387"/>
              <a:gd name="connsiteX6" fmla="*/ 0 w 748937"/>
              <a:gd name="connsiteY6" fmla="*/ 1757970 h 1775387"/>
              <a:gd name="connsiteX7" fmla="*/ 0 w 748937"/>
              <a:gd name="connsiteY7" fmla="*/ 1757970 h 1775387"/>
              <a:gd name="connsiteX8" fmla="*/ 0 w 748937"/>
              <a:gd name="connsiteY8" fmla="*/ 0 h 1775387"/>
              <a:gd name="connsiteX0" fmla="*/ 0 w 748937"/>
              <a:gd name="connsiteY0" fmla="*/ 0 h 1775387"/>
              <a:gd name="connsiteX1" fmla="*/ 0 w 748937"/>
              <a:gd name="connsiteY1" fmla="*/ 0 h 1775387"/>
              <a:gd name="connsiteX2" fmla="*/ 418011 w 748937"/>
              <a:gd name="connsiteY2" fmla="*/ 17417 h 1775387"/>
              <a:gd name="connsiteX3" fmla="*/ 496388 w 748937"/>
              <a:gd name="connsiteY3" fmla="*/ 182880 h 1775387"/>
              <a:gd name="connsiteX4" fmla="*/ 748937 w 748937"/>
              <a:gd name="connsiteY4" fmla="*/ 1583799 h 1775387"/>
              <a:gd name="connsiteX5" fmla="*/ 600892 w 748937"/>
              <a:gd name="connsiteY5" fmla="*/ 1775387 h 1775387"/>
              <a:gd name="connsiteX6" fmla="*/ 0 w 748937"/>
              <a:gd name="connsiteY6" fmla="*/ 1757970 h 1775387"/>
              <a:gd name="connsiteX7" fmla="*/ 0 w 748937"/>
              <a:gd name="connsiteY7" fmla="*/ 1757970 h 1775387"/>
              <a:gd name="connsiteX8" fmla="*/ 0 w 748937"/>
              <a:gd name="connsiteY8" fmla="*/ 0 h 1775387"/>
              <a:gd name="connsiteX0" fmla="*/ 0 w 748937"/>
              <a:gd name="connsiteY0" fmla="*/ 0 h 1777059"/>
              <a:gd name="connsiteX1" fmla="*/ 0 w 748937"/>
              <a:gd name="connsiteY1" fmla="*/ 0 h 1777059"/>
              <a:gd name="connsiteX2" fmla="*/ 418011 w 748937"/>
              <a:gd name="connsiteY2" fmla="*/ 17417 h 1777059"/>
              <a:gd name="connsiteX3" fmla="*/ 496388 w 748937"/>
              <a:gd name="connsiteY3" fmla="*/ 182880 h 1777059"/>
              <a:gd name="connsiteX4" fmla="*/ 748937 w 748937"/>
              <a:gd name="connsiteY4" fmla="*/ 1583799 h 1777059"/>
              <a:gd name="connsiteX5" fmla="*/ 600892 w 748937"/>
              <a:gd name="connsiteY5" fmla="*/ 1775387 h 1777059"/>
              <a:gd name="connsiteX6" fmla="*/ 0 w 748937"/>
              <a:gd name="connsiteY6" fmla="*/ 1757970 h 1777059"/>
              <a:gd name="connsiteX7" fmla="*/ 0 w 748937"/>
              <a:gd name="connsiteY7" fmla="*/ 1757970 h 1777059"/>
              <a:gd name="connsiteX8" fmla="*/ 0 w 748937"/>
              <a:gd name="connsiteY8" fmla="*/ 0 h 177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937" h="1777059">
                <a:moveTo>
                  <a:pt x="0" y="0"/>
                </a:moveTo>
                <a:lnTo>
                  <a:pt x="0" y="0"/>
                </a:lnTo>
                <a:lnTo>
                  <a:pt x="418011" y="17417"/>
                </a:lnTo>
                <a:lnTo>
                  <a:pt x="496388" y="182880"/>
                </a:lnTo>
                <a:lnTo>
                  <a:pt x="748937" y="1583799"/>
                </a:lnTo>
                <a:cubicBezTo>
                  <a:pt x="743132" y="1708622"/>
                  <a:pt x="676366" y="1789901"/>
                  <a:pt x="600892" y="1775387"/>
                </a:cubicBezTo>
                <a:lnTo>
                  <a:pt x="0" y="1757970"/>
                </a:lnTo>
                <a:lnTo>
                  <a:pt x="0" y="1757970"/>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193403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1"/>
            <a:ext cx="2814441" cy="6858000"/>
          </a:xfrm>
          <a:prstGeom prst="rect">
            <a:avLst/>
          </a:prstGeom>
          <a:gradFill flip="none" rotWithShape="1">
            <a:gsLst>
              <a:gs pos="0">
                <a:schemeClr val="tx2">
                  <a:lumMod val="40000"/>
                  <a:lumOff val="60000"/>
                </a:schemeClr>
              </a:gs>
              <a:gs pos="50000">
                <a:schemeClr val="tx2">
                  <a:lumMod val="20000"/>
                  <a:lumOff val="80000"/>
                </a:schemeClr>
              </a:gs>
              <a:gs pos="100000">
                <a:schemeClr val="bg1"/>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17" name="사각형: 둥근 모서리 37">
            <a:extLst>
              <a:ext uri="{FF2B5EF4-FFF2-40B4-BE49-F238E27FC236}">
                <a16:creationId xmlns:a16="http://schemas.microsoft.com/office/drawing/2014/main" id="{57C9C667-2B9C-48DC-BC22-F727D3BB3728}"/>
              </a:ext>
            </a:extLst>
          </p:cNvPr>
          <p:cNvSpPr/>
          <p:nvPr/>
        </p:nvSpPr>
        <p:spPr>
          <a:xfrm>
            <a:off x="0" y="5624233"/>
            <a:ext cx="748937" cy="1777059"/>
          </a:xfrm>
          <a:custGeom>
            <a:avLst/>
            <a:gdLst>
              <a:gd name="connsiteX0" fmla="*/ 0 w 705394"/>
              <a:gd name="connsiteY0" fmla="*/ 0 h 1757970"/>
              <a:gd name="connsiteX1" fmla="*/ 0 w 705394"/>
              <a:gd name="connsiteY1" fmla="*/ 0 h 1757970"/>
              <a:gd name="connsiteX2" fmla="*/ 705394 w 705394"/>
              <a:gd name="connsiteY2" fmla="*/ 0 h 1757970"/>
              <a:gd name="connsiteX3" fmla="*/ 705394 w 705394"/>
              <a:gd name="connsiteY3" fmla="*/ 0 h 1757970"/>
              <a:gd name="connsiteX4" fmla="*/ 705394 w 705394"/>
              <a:gd name="connsiteY4" fmla="*/ 1757970 h 1757970"/>
              <a:gd name="connsiteX5" fmla="*/ 705394 w 705394"/>
              <a:gd name="connsiteY5" fmla="*/ 1757970 h 1757970"/>
              <a:gd name="connsiteX6" fmla="*/ 0 w 705394"/>
              <a:gd name="connsiteY6" fmla="*/ 1757970 h 1757970"/>
              <a:gd name="connsiteX7" fmla="*/ 0 w 705394"/>
              <a:gd name="connsiteY7" fmla="*/ 1757970 h 1757970"/>
              <a:gd name="connsiteX8" fmla="*/ 0 w 705394"/>
              <a:gd name="connsiteY8" fmla="*/ 0 h 1757970"/>
              <a:gd name="connsiteX0" fmla="*/ 0 w 705394"/>
              <a:gd name="connsiteY0" fmla="*/ 0 h 1757970"/>
              <a:gd name="connsiteX1" fmla="*/ 0 w 705394"/>
              <a:gd name="connsiteY1" fmla="*/ 0 h 1757970"/>
              <a:gd name="connsiteX2" fmla="*/ 705394 w 705394"/>
              <a:gd name="connsiteY2" fmla="*/ 0 h 1757970"/>
              <a:gd name="connsiteX3" fmla="*/ 496388 w 705394"/>
              <a:gd name="connsiteY3" fmla="*/ 182880 h 1757970"/>
              <a:gd name="connsiteX4" fmla="*/ 705394 w 705394"/>
              <a:gd name="connsiteY4" fmla="*/ 1757970 h 1757970"/>
              <a:gd name="connsiteX5" fmla="*/ 705394 w 705394"/>
              <a:gd name="connsiteY5" fmla="*/ 1757970 h 1757970"/>
              <a:gd name="connsiteX6" fmla="*/ 0 w 705394"/>
              <a:gd name="connsiteY6" fmla="*/ 1757970 h 1757970"/>
              <a:gd name="connsiteX7" fmla="*/ 0 w 705394"/>
              <a:gd name="connsiteY7" fmla="*/ 1757970 h 1757970"/>
              <a:gd name="connsiteX8" fmla="*/ 0 w 705394"/>
              <a:gd name="connsiteY8" fmla="*/ 0 h 1757970"/>
              <a:gd name="connsiteX0" fmla="*/ 0 w 705394"/>
              <a:gd name="connsiteY0" fmla="*/ 0 h 1757970"/>
              <a:gd name="connsiteX1" fmla="*/ 0 w 705394"/>
              <a:gd name="connsiteY1" fmla="*/ 0 h 1757970"/>
              <a:gd name="connsiteX2" fmla="*/ 418011 w 705394"/>
              <a:gd name="connsiteY2" fmla="*/ 17417 h 1757970"/>
              <a:gd name="connsiteX3" fmla="*/ 496388 w 705394"/>
              <a:gd name="connsiteY3" fmla="*/ 182880 h 1757970"/>
              <a:gd name="connsiteX4" fmla="*/ 705394 w 705394"/>
              <a:gd name="connsiteY4" fmla="*/ 1757970 h 1757970"/>
              <a:gd name="connsiteX5" fmla="*/ 705394 w 705394"/>
              <a:gd name="connsiteY5" fmla="*/ 1757970 h 1757970"/>
              <a:gd name="connsiteX6" fmla="*/ 0 w 705394"/>
              <a:gd name="connsiteY6" fmla="*/ 1757970 h 1757970"/>
              <a:gd name="connsiteX7" fmla="*/ 0 w 705394"/>
              <a:gd name="connsiteY7" fmla="*/ 1757970 h 1757970"/>
              <a:gd name="connsiteX8" fmla="*/ 0 w 705394"/>
              <a:gd name="connsiteY8" fmla="*/ 0 h 1757970"/>
              <a:gd name="connsiteX0" fmla="*/ 0 w 748937"/>
              <a:gd name="connsiteY0" fmla="*/ 0 h 1757970"/>
              <a:gd name="connsiteX1" fmla="*/ 0 w 748937"/>
              <a:gd name="connsiteY1" fmla="*/ 0 h 1757970"/>
              <a:gd name="connsiteX2" fmla="*/ 418011 w 748937"/>
              <a:gd name="connsiteY2" fmla="*/ 17417 h 1757970"/>
              <a:gd name="connsiteX3" fmla="*/ 496388 w 748937"/>
              <a:gd name="connsiteY3" fmla="*/ 182880 h 1757970"/>
              <a:gd name="connsiteX4" fmla="*/ 705394 w 748937"/>
              <a:gd name="connsiteY4" fmla="*/ 1757970 h 1757970"/>
              <a:gd name="connsiteX5" fmla="*/ 748937 w 748937"/>
              <a:gd name="connsiteY5" fmla="*/ 1566381 h 1757970"/>
              <a:gd name="connsiteX6" fmla="*/ 0 w 748937"/>
              <a:gd name="connsiteY6" fmla="*/ 1757970 h 1757970"/>
              <a:gd name="connsiteX7" fmla="*/ 0 w 748937"/>
              <a:gd name="connsiteY7" fmla="*/ 1757970 h 1757970"/>
              <a:gd name="connsiteX8" fmla="*/ 0 w 748937"/>
              <a:gd name="connsiteY8" fmla="*/ 0 h 1757970"/>
              <a:gd name="connsiteX0" fmla="*/ 0 w 705394"/>
              <a:gd name="connsiteY0" fmla="*/ 0 h 1775387"/>
              <a:gd name="connsiteX1" fmla="*/ 0 w 705394"/>
              <a:gd name="connsiteY1" fmla="*/ 0 h 1775387"/>
              <a:gd name="connsiteX2" fmla="*/ 418011 w 705394"/>
              <a:gd name="connsiteY2" fmla="*/ 17417 h 1775387"/>
              <a:gd name="connsiteX3" fmla="*/ 496388 w 705394"/>
              <a:gd name="connsiteY3" fmla="*/ 182880 h 1775387"/>
              <a:gd name="connsiteX4" fmla="*/ 705394 w 705394"/>
              <a:gd name="connsiteY4" fmla="*/ 1757970 h 1775387"/>
              <a:gd name="connsiteX5" fmla="*/ 600892 w 705394"/>
              <a:gd name="connsiteY5" fmla="*/ 1775387 h 1775387"/>
              <a:gd name="connsiteX6" fmla="*/ 0 w 705394"/>
              <a:gd name="connsiteY6" fmla="*/ 1757970 h 1775387"/>
              <a:gd name="connsiteX7" fmla="*/ 0 w 705394"/>
              <a:gd name="connsiteY7" fmla="*/ 1757970 h 1775387"/>
              <a:gd name="connsiteX8" fmla="*/ 0 w 705394"/>
              <a:gd name="connsiteY8" fmla="*/ 0 h 1775387"/>
              <a:gd name="connsiteX0" fmla="*/ 0 w 748937"/>
              <a:gd name="connsiteY0" fmla="*/ 0 h 1775387"/>
              <a:gd name="connsiteX1" fmla="*/ 0 w 748937"/>
              <a:gd name="connsiteY1" fmla="*/ 0 h 1775387"/>
              <a:gd name="connsiteX2" fmla="*/ 418011 w 748937"/>
              <a:gd name="connsiteY2" fmla="*/ 17417 h 1775387"/>
              <a:gd name="connsiteX3" fmla="*/ 496388 w 748937"/>
              <a:gd name="connsiteY3" fmla="*/ 182880 h 1775387"/>
              <a:gd name="connsiteX4" fmla="*/ 748937 w 748937"/>
              <a:gd name="connsiteY4" fmla="*/ 1583799 h 1775387"/>
              <a:gd name="connsiteX5" fmla="*/ 600892 w 748937"/>
              <a:gd name="connsiteY5" fmla="*/ 1775387 h 1775387"/>
              <a:gd name="connsiteX6" fmla="*/ 0 w 748937"/>
              <a:gd name="connsiteY6" fmla="*/ 1757970 h 1775387"/>
              <a:gd name="connsiteX7" fmla="*/ 0 w 748937"/>
              <a:gd name="connsiteY7" fmla="*/ 1757970 h 1775387"/>
              <a:gd name="connsiteX8" fmla="*/ 0 w 748937"/>
              <a:gd name="connsiteY8" fmla="*/ 0 h 1775387"/>
              <a:gd name="connsiteX0" fmla="*/ 0 w 748937"/>
              <a:gd name="connsiteY0" fmla="*/ 0 h 1775387"/>
              <a:gd name="connsiteX1" fmla="*/ 0 w 748937"/>
              <a:gd name="connsiteY1" fmla="*/ 0 h 1775387"/>
              <a:gd name="connsiteX2" fmla="*/ 418011 w 748937"/>
              <a:gd name="connsiteY2" fmla="*/ 17417 h 1775387"/>
              <a:gd name="connsiteX3" fmla="*/ 496388 w 748937"/>
              <a:gd name="connsiteY3" fmla="*/ 182880 h 1775387"/>
              <a:gd name="connsiteX4" fmla="*/ 748937 w 748937"/>
              <a:gd name="connsiteY4" fmla="*/ 1583799 h 1775387"/>
              <a:gd name="connsiteX5" fmla="*/ 600892 w 748937"/>
              <a:gd name="connsiteY5" fmla="*/ 1775387 h 1775387"/>
              <a:gd name="connsiteX6" fmla="*/ 0 w 748937"/>
              <a:gd name="connsiteY6" fmla="*/ 1757970 h 1775387"/>
              <a:gd name="connsiteX7" fmla="*/ 0 w 748937"/>
              <a:gd name="connsiteY7" fmla="*/ 1757970 h 1775387"/>
              <a:gd name="connsiteX8" fmla="*/ 0 w 748937"/>
              <a:gd name="connsiteY8" fmla="*/ 0 h 1775387"/>
              <a:gd name="connsiteX0" fmla="*/ 0 w 748937"/>
              <a:gd name="connsiteY0" fmla="*/ 0 h 1777059"/>
              <a:gd name="connsiteX1" fmla="*/ 0 w 748937"/>
              <a:gd name="connsiteY1" fmla="*/ 0 h 1777059"/>
              <a:gd name="connsiteX2" fmla="*/ 418011 w 748937"/>
              <a:gd name="connsiteY2" fmla="*/ 17417 h 1777059"/>
              <a:gd name="connsiteX3" fmla="*/ 496388 w 748937"/>
              <a:gd name="connsiteY3" fmla="*/ 182880 h 1777059"/>
              <a:gd name="connsiteX4" fmla="*/ 748937 w 748937"/>
              <a:gd name="connsiteY4" fmla="*/ 1583799 h 1777059"/>
              <a:gd name="connsiteX5" fmla="*/ 600892 w 748937"/>
              <a:gd name="connsiteY5" fmla="*/ 1775387 h 1777059"/>
              <a:gd name="connsiteX6" fmla="*/ 0 w 748937"/>
              <a:gd name="connsiteY6" fmla="*/ 1757970 h 1777059"/>
              <a:gd name="connsiteX7" fmla="*/ 0 w 748937"/>
              <a:gd name="connsiteY7" fmla="*/ 1757970 h 1777059"/>
              <a:gd name="connsiteX8" fmla="*/ 0 w 748937"/>
              <a:gd name="connsiteY8" fmla="*/ 0 h 177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937" h="1777059">
                <a:moveTo>
                  <a:pt x="0" y="0"/>
                </a:moveTo>
                <a:lnTo>
                  <a:pt x="0" y="0"/>
                </a:lnTo>
                <a:lnTo>
                  <a:pt x="418011" y="17417"/>
                </a:lnTo>
                <a:lnTo>
                  <a:pt x="496388" y="182880"/>
                </a:lnTo>
                <a:lnTo>
                  <a:pt x="748937" y="1583799"/>
                </a:lnTo>
                <a:cubicBezTo>
                  <a:pt x="743132" y="1708622"/>
                  <a:pt x="676366" y="1789901"/>
                  <a:pt x="600892" y="1775387"/>
                </a:cubicBezTo>
                <a:lnTo>
                  <a:pt x="0" y="1757970"/>
                </a:lnTo>
                <a:lnTo>
                  <a:pt x="0" y="1757970"/>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lvl="0">
              <a:lnSpc>
                <a:spcPct val="100000"/>
              </a:lnSpc>
              <a:spcBef>
                <a:spcPct val="0"/>
              </a:spcBef>
              <a:defRPr/>
            </a:pPr>
            <a:r>
              <a:rPr lang="ru-RU" sz="2400" b="1" dirty="0" smtClean="0">
                <a:solidFill>
                  <a:srgbClr val="C00000"/>
                </a:solidFill>
                <a:latin typeface="Times New Roman" pitchFamily="18" charset="0"/>
                <a:cs typeface="Times New Roman" pitchFamily="18" charset="0"/>
              </a:rPr>
              <a:t>Экстремистские материалы</a:t>
            </a:r>
            <a:endParaRPr lang="ru-RU" sz="2400" b="1" dirty="0">
              <a:solidFill>
                <a:srgbClr val="C00000"/>
              </a:solidFill>
              <a:latin typeface="Times New Roman" pitchFamily="18" charset="0"/>
              <a:cs typeface="Times New Roman" pitchFamily="18" charset="0"/>
            </a:endParaRPr>
          </a:p>
        </p:txBody>
      </p:sp>
      <p:sp>
        <p:nvSpPr>
          <p:cNvPr id="3" name="Oval 46">
            <a:extLst>
              <a:ext uri="{FF2B5EF4-FFF2-40B4-BE49-F238E27FC236}">
                <a16:creationId xmlns:a16="http://schemas.microsoft.com/office/drawing/2014/main" id="{2ADDE7C4-5C2C-49CA-9F02-82A1F7AAFB72}"/>
              </a:ext>
            </a:extLst>
          </p:cNvPr>
          <p:cNvSpPr/>
          <p:nvPr/>
        </p:nvSpPr>
        <p:spPr>
          <a:xfrm>
            <a:off x="1426868" y="3336413"/>
            <a:ext cx="2514601" cy="442207"/>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2" name="TextBox 21">
            <a:extLst>
              <a:ext uri="{FF2B5EF4-FFF2-40B4-BE49-F238E27FC236}">
                <a16:creationId xmlns:a16="http://schemas.microsoft.com/office/drawing/2014/main" id="{223D8A4D-0BCA-40A1-BF25-F6E1AC6C386C}"/>
              </a:ext>
            </a:extLst>
          </p:cNvPr>
          <p:cNvSpPr txBox="1"/>
          <p:nvPr/>
        </p:nvSpPr>
        <p:spPr>
          <a:xfrm>
            <a:off x="6303276" y="3194336"/>
            <a:ext cx="4002645" cy="276999"/>
          </a:xfrm>
          <a:prstGeom prst="rect">
            <a:avLst/>
          </a:prstGeom>
          <a:noFill/>
        </p:spPr>
        <p:txBody>
          <a:bodyPr wrap="square" rtlCol="0">
            <a:spAutoFit/>
          </a:bodyPr>
          <a:lstStyle/>
          <a:p>
            <a:endParaRPr lang="en-US" altLang="ko-KR" sz="1200" dirty="0">
              <a:solidFill>
                <a:schemeClr val="tx1">
                  <a:lumMod val="75000"/>
                  <a:lumOff val="25000"/>
                </a:schemeClr>
              </a:solidFill>
              <a:cs typeface="Arial" pitchFamily="34" charset="0"/>
            </a:endParaRPr>
          </a:p>
        </p:txBody>
      </p:sp>
      <p:grpSp>
        <p:nvGrpSpPr>
          <p:cNvPr id="24" name="Group 67">
            <a:extLst>
              <a:ext uri="{FF2B5EF4-FFF2-40B4-BE49-F238E27FC236}">
                <a16:creationId xmlns:a16="http://schemas.microsoft.com/office/drawing/2014/main" id="{C00FA200-3D18-40E7-882B-826CF821272D}"/>
              </a:ext>
            </a:extLst>
          </p:cNvPr>
          <p:cNvGrpSpPr/>
          <p:nvPr/>
        </p:nvGrpSpPr>
        <p:grpSpPr>
          <a:xfrm>
            <a:off x="6303276" y="4137635"/>
            <a:ext cx="4002645" cy="499362"/>
            <a:chOff x="910640" y="2975794"/>
            <a:chExt cx="1527408" cy="1248988"/>
          </a:xfrm>
        </p:grpSpPr>
        <p:sp>
          <p:nvSpPr>
            <p:cNvPr id="25" name="TextBox 24">
              <a:extLst>
                <a:ext uri="{FF2B5EF4-FFF2-40B4-BE49-F238E27FC236}">
                  <a16:creationId xmlns:a16="http://schemas.microsoft.com/office/drawing/2014/main" id="{774685DA-4446-4904-9F61-FD9B1C355C08}"/>
                </a:ext>
              </a:extLst>
            </p:cNvPr>
            <p:cNvSpPr txBox="1"/>
            <p:nvPr/>
          </p:nvSpPr>
          <p:spPr>
            <a:xfrm>
              <a:off x="910640" y="2975794"/>
              <a:ext cx="1527408" cy="769801"/>
            </a:xfrm>
            <a:prstGeom prst="rect">
              <a:avLst/>
            </a:prstGeom>
            <a:noFill/>
          </p:spPr>
          <p:txBody>
            <a:bodyPr wrap="square" rtlCol="0" anchor="ctr">
              <a:spAutoFit/>
            </a:bodyPr>
            <a:lstStyle/>
            <a:p>
              <a:endParaRPr lang="ko-KR" altLang="en-US" sz="1400" b="1"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id="{56D1CF6A-1861-4C14-A036-7DF9052295CD}"/>
                </a:ext>
              </a:extLst>
            </p:cNvPr>
            <p:cNvSpPr txBox="1"/>
            <p:nvPr/>
          </p:nvSpPr>
          <p:spPr>
            <a:xfrm>
              <a:off x="910640" y="3531961"/>
              <a:ext cx="1527408" cy="692821"/>
            </a:xfrm>
            <a:prstGeom prst="rect">
              <a:avLst/>
            </a:prstGeom>
            <a:noFill/>
          </p:spPr>
          <p:txBody>
            <a:bodyPr wrap="square" rtlCol="0">
              <a:spAutoFit/>
            </a:bodyPr>
            <a:lstStyle/>
            <a:p>
              <a:endParaRPr lang="en-US" altLang="ko-KR" sz="1200" dirty="0">
                <a:solidFill>
                  <a:schemeClr val="tx1">
                    <a:lumMod val="75000"/>
                    <a:lumOff val="25000"/>
                  </a:schemeClr>
                </a:solidFill>
                <a:cs typeface="Arial" pitchFamily="34" charset="0"/>
              </a:endParaRPr>
            </a:p>
          </p:txBody>
        </p:sp>
      </p:grpSp>
      <p:sp>
        <p:nvSpPr>
          <p:cNvPr id="30" name="TextBox 29">
            <a:extLst>
              <a:ext uri="{FF2B5EF4-FFF2-40B4-BE49-F238E27FC236}">
                <a16:creationId xmlns:a16="http://schemas.microsoft.com/office/drawing/2014/main" id="{A28D16A3-A0B3-460C-BECF-07FF1DE3D8AF}"/>
              </a:ext>
            </a:extLst>
          </p:cNvPr>
          <p:cNvSpPr txBox="1"/>
          <p:nvPr/>
        </p:nvSpPr>
        <p:spPr>
          <a:xfrm>
            <a:off x="6989076" y="5677887"/>
            <a:ext cx="4002645" cy="276999"/>
          </a:xfrm>
          <a:prstGeom prst="rect">
            <a:avLst/>
          </a:prstGeom>
          <a:noFill/>
        </p:spPr>
        <p:txBody>
          <a:bodyPr wrap="square" rtlCol="0">
            <a:spAutoFit/>
          </a:bodyPr>
          <a:lstStyle/>
          <a:p>
            <a:endParaRPr lang="en-US" altLang="ko-KR" sz="1200" dirty="0">
              <a:solidFill>
                <a:schemeClr val="tx1">
                  <a:lumMod val="75000"/>
                  <a:lumOff val="25000"/>
                </a:schemeClr>
              </a:solidFill>
              <a:cs typeface="Arial" pitchFamily="34" charset="0"/>
            </a:endParaRPr>
          </a:p>
        </p:txBody>
      </p:sp>
      <p:sp>
        <p:nvSpPr>
          <p:cNvPr id="32" name="Oval 21">
            <a:extLst>
              <a:ext uri="{FF2B5EF4-FFF2-40B4-BE49-F238E27FC236}">
                <a16:creationId xmlns:a16="http://schemas.microsoft.com/office/drawing/2014/main" id="{7521DC44-1739-4D31-ADAD-89835EDADC2A}"/>
              </a:ext>
            </a:extLst>
          </p:cNvPr>
          <p:cNvSpPr>
            <a:spLocks noChangeAspect="1"/>
          </p:cNvSpPr>
          <p:nvPr/>
        </p:nvSpPr>
        <p:spPr>
          <a:xfrm rot="20700000">
            <a:off x="11378322" y="4157062"/>
            <a:ext cx="387594" cy="314845"/>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3" name="Freeform 95">
            <a:extLst>
              <a:ext uri="{FF2B5EF4-FFF2-40B4-BE49-F238E27FC236}">
                <a16:creationId xmlns:a16="http://schemas.microsoft.com/office/drawing/2014/main" id="{FF5B0BEE-15F2-4102-AB8A-6D9F63F0E62A}"/>
              </a:ext>
            </a:extLst>
          </p:cNvPr>
          <p:cNvSpPr>
            <a:spLocks/>
          </p:cNvSpPr>
          <p:nvPr/>
        </p:nvSpPr>
        <p:spPr>
          <a:xfrm>
            <a:off x="11402832" y="1815760"/>
            <a:ext cx="338573" cy="338573"/>
          </a:xfrm>
          <a:custGeom>
            <a:avLst/>
            <a:gdLst/>
            <a:ahLst/>
            <a:cxnLst/>
            <a:rect l="l" t="t" r="r" b="b"/>
            <a:pathLst>
              <a:path w="2376266" h="2700265">
                <a:moveTo>
                  <a:pt x="1656387" y="1972892"/>
                </a:moveTo>
                <a:cubicBezTo>
                  <a:pt x="1611887" y="1973356"/>
                  <a:pt x="1563385" y="2005080"/>
                  <a:pt x="1534629" y="2057337"/>
                </a:cubicBezTo>
                <a:cubicBezTo>
                  <a:pt x="1496288" y="2127013"/>
                  <a:pt x="1507568" y="2206808"/>
                  <a:pt x="1559826" y="2235565"/>
                </a:cubicBezTo>
                <a:cubicBezTo>
                  <a:pt x="1612084" y="2264320"/>
                  <a:pt x="1685527" y="2231149"/>
                  <a:pt x="1723869" y="2161473"/>
                </a:cubicBezTo>
                <a:cubicBezTo>
                  <a:pt x="1762211" y="2091796"/>
                  <a:pt x="1750931" y="2012000"/>
                  <a:pt x="1698673" y="1983245"/>
                </a:cubicBezTo>
                <a:cubicBezTo>
                  <a:pt x="1685608" y="1976055"/>
                  <a:pt x="1671220" y="1972736"/>
                  <a:pt x="1656387" y="1972892"/>
                </a:cubicBezTo>
                <a:close/>
                <a:moveTo>
                  <a:pt x="312688" y="1634792"/>
                </a:moveTo>
                <a:cubicBezTo>
                  <a:pt x="281116" y="1626772"/>
                  <a:pt x="249981" y="1631172"/>
                  <a:pt x="226763" y="1649891"/>
                </a:cubicBezTo>
                <a:cubicBezTo>
                  <a:pt x="180329" y="1687329"/>
                  <a:pt x="183153" y="1767868"/>
                  <a:pt x="233071" y="1829780"/>
                </a:cubicBezTo>
                <a:cubicBezTo>
                  <a:pt x="282989" y="1891692"/>
                  <a:pt x="361097" y="1911533"/>
                  <a:pt x="407532" y="1874094"/>
                </a:cubicBezTo>
                <a:cubicBezTo>
                  <a:pt x="453966" y="1836657"/>
                  <a:pt x="451142" y="1756118"/>
                  <a:pt x="401224" y="1694205"/>
                </a:cubicBezTo>
                <a:cubicBezTo>
                  <a:pt x="376265" y="1663249"/>
                  <a:pt x="344258" y="1642811"/>
                  <a:pt x="312688" y="1634792"/>
                </a:cubicBezTo>
                <a:close/>
                <a:moveTo>
                  <a:pt x="1869299" y="1519920"/>
                </a:moveTo>
                <a:cubicBezTo>
                  <a:pt x="1824865" y="1522388"/>
                  <a:pt x="1777842" y="1556264"/>
                  <a:pt x="1751468" y="1609764"/>
                </a:cubicBezTo>
                <a:cubicBezTo>
                  <a:pt x="1716305" y="1681096"/>
                  <a:pt x="1731168" y="1760303"/>
                  <a:pt x="1784668" y="1786676"/>
                </a:cubicBezTo>
                <a:cubicBezTo>
                  <a:pt x="1838168" y="1813049"/>
                  <a:pt x="1910044" y="1776602"/>
                  <a:pt x="1945208" y="1705269"/>
                </a:cubicBezTo>
                <a:cubicBezTo>
                  <a:pt x="1980371" y="1633937"/>
                  <a:pt x="1965508" y="1554730"/>
                  <a:pt x="1912008" y="1528357"/>
                </a:cubicBezTo>
                <a:cubicBezTo>
                  <a:pt x="1898633" y="1521764"/>
                  <a:pt x="1884109" y="1519097"/>
                  <a:pt x="1869299" y="1519920"/>
                </a:cubicBezTo>
                <a:close/>
                <a:moveTo>
                  <a:pt x="741251" y="1329992"/>
                </a:moveTo>
                <a:cubicBezTo>
                  <a:pt x="709680" y="1321974"/>
                  <a:pt x="678544" y="1326372"/>
                  <a:pt x="655326" y="1345092"/>
                </a:cubicBezTo>
                <a:cubicBezTo>
                  <a:pt x="608892" y="1382530"/>
                  <a:pt x="611716" y="1463069"/>
                  <a:pt x="661634" y="1524981"/>
                </a:cubicBezTo>
                <a:cubicBezTo>
                  <a:pt x="711552" y="1586893"/>
                  <a:pt x="789660" y="1606734"/>
                  <a:pt x="836094" y="1569294"/>
                </a:cubicBezTo>
                <a:cubicBezTo>
                  <a:pt x="882529" y="1531856"/>
                  <a:pt x="879704" y="1451317"/>
                  <a:pt x="829787" y="1389406"/>
                </a:cubicBezTo>
                <a:cubicBezTo>
                  <a:pt x="804828" y="1358450"/>
                  <a:pt x="772822" y="1338012"/>
                  <a:pt x="741251" y="1329992"/>
                </a:cubicBezTo>
                <a:close/>
                <a:moveTo>
                  <a:pt x="2079316" y="1065457"/>
                </a:moveTo>
                <a:cubicBezTo>
                  <a:pt x="2035146" y="1070876"/>
                  <a:pt x="1990481" y="1107807"/>
                  <a:pt x="1967725" y="1162943"/>
                </a:cubicBezTo>
                <a:cubicBezTo>
                  <a:pt x="1937386" y="1236457"/>
                  <a:pt x="1957487" y="1314499"/>
                  <a:pt x="2012623" y="1337253"/>
                </a:cubicBezTo>
                <a:cubicBezTo>
                  <a:pt x="2067759" y="1360009"/>
                  <a:pt x="2137051" y="1318860"/>
                  <a:pt x="2167391" y="1245345"/>
                </a:cubicBezTo>
                <a:cubicBezTo>
                  <a:pt x="2197730" y="1171831"/>
                  <a:pt x="2177629" y="1093789"/>
                  <a:pt x="2122493" y="1071035"/>
                </a:cubicBezTo>
                <a:cubicBezTo>
                  <a:pt x="2108709" y="1065345"/>
                  <a:pt x="2094040" y="1063650"/>
                  <a:pt x="2079316" y="1065457"/>
                </a:cubicBezTo>
                <a:close/>
                <a:moveTo>
                  <a:pt x="0" y="654162"/>
                </a:moveTo>
                <a:lnTo>
                  <a:pt x="1082073" y="1244384"/>
                </a:lnTo>
                <a:lnTo>
                  <a:pt x="1121421" y="2700265"/>
                </a:lnTo>
                <a:lnTo>
                  <a:pt x="4918" y="1923139"/>
                </a:lnTo>
                <a:cubicBezTo>
                  <a:pt x="3279" y="1498508"/>
                  <a:pt x="1639" y="1073875"/>
                  <a:pt x="0" y="654162"/>
                </a:cubicBezTo>
                <a:close/>
                <a:moveTo>
                  <a:pt x="2375644" y="688592"/>
                </a:moveTo>
                <a:lnTo>
                  <a:pt x="2360889" y="1967406"/>
                </a:lnTo>
                <a:lnTo>
                  <a:pt x="1293570" y="2700265"/>
                </a:lnTo>
                <a:lnTo>
                  <a:pt x="1249303" y="1239466"/>
                </a:lnTo>
                <a:close/>
                <a:moveTo>
                  <a:pt x="1214923" y="371219"/>
                </a:moveTo>
                <a:cubicBezTo>
                  <a:pt x="1197013" y="368793"/>
                  <a:pt x="1177834" y="369067"/>
                  <a:pt x="1158247" y="372480"/>
                </a:cubicBezTo>
                <a:cubicBezTo>
                  <a:pt x="1079899" y="386133"/>
                  <a:pt x="1024686" y="444836"/>
                  <a:pt x="1034926" y="503598"/>
                </a:cubicBezTo>
                <a:cubicBezTo>
                  <a:pt x="1045165" y="562359"/>
                  <a:pt x="1116980" y="598927"/>
                  <a:pt x="1195328" y="585274"/>
                </a:cubicBezTo>
                <a:cubicBezTo>
                  <a:pt x="1273676" y="571621"/>
                  <a:pt x="1328889" y="512918"/>
                  <a:pt x="1318650" y="454156"/>
                </a:cubicBezTo>
                <a:cubicBezTo>
                  <a:pt x="1310970" y="410086"/>
                  <a:pt x="1268654" y="378499"/>
                  <a:pt x="1214923" y="371219"/>
                </a:cubicBezTo>
                <a:close/>
                <a:moveTo>
                  <a:pt x="1185985" y="0"/>
                </a:moveTo>
                <a:lnTo>
                  <a:pt x="2376266" y="506608"/>
                </a:lnTo>
                <a:lnTo>
                  <a:pt x="1161392" y="1101748"/>
                </a:lnTo>
                <a:lnTo>
                  <a:pt x="10460" y="49185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4" name="Isosceles Triangle 20">
            <a:extLst>
              <a:ext uri="{FF2B5EF4-FFF2-40B4-BE49-F238E27FC236}">
                <a16:creationId xmlns:a16="http://schemas.microsoft.com/office/drawing/2014/main" id="{193C7858-C34E-42BF-9D71-E7F344D29C43}"/>
              </a:ext>
            </a:extLst>
          </p:cNvPr>
          <p:cNvSpPr>
            <a:spLocks noChangeAspect="1"/>
          </p:cNvSpPr>
          <p:nvPr/>
        </p:nvSpPr>
        <p:spPr>
          <a:xfrm rot="8201235">
            <a:off x="11410635" y="5303984"/>
            <a:ext cx="322962" cy="356093"/>
          </a:xfrm>
          <a:custGeom>
            <a:avLst/>
            <a:gdLst/>
            <a:ahLst/>
            <a:cxnLst/>
            <a:rect l="l" t="t" r="r" b="b"/>
            <a:pathLst>
              <a:path w="4285801" h="4725490">
                <a:moveTo>
                  <a:pt x="1428251" y="4622752"/>
                </a:moveTo>
                <a:cubicBezTo>
                  <a:pt x="1313180" y="4505074"/>
                  <a:pt x="1240588" y="4345285"/>
                  <a:pt x="1235771" y="4167715"/>
                </a:cubicBezTo>
                <a:cubicBezTo>
                  <a:pt x="1227835" y="3875156"/>
                  <a:pt x="1406218" y="3620819"/>
                  <a:pt x="1664050" y="3520754"/>
                </a:cubicBezTo>
                <a:lnTo>
                  <a:pt x="1635892" y="2482688"/>
                </a:lnTo>
                <a:lnTo>
                  <a:pt x="1044642" y="2469039"/>
                </a:lnTo>
                <a:lnTo>
                  <a:pt x="1044642" y="2667331"/>
                </a:lnTo>
                <a:cubicBezTo>
                  <a:pt x="1044642" y="2727000"/>
                  <a:pt x="996271" y="2775371"/>
                  <a:pt x="936601" y="2775372"/>
                </a:cubicBezTo>
                <a:lnTo>
                  <a:pt x="657382" y="2775371"/>
                </a:lnTo>
                <a:cubicBezTo>
                  <a:pt x="637755" y="2823613"/>
                  <a:pt x="630101" y="2874237"/>
                  <a:pt x="622448" y="2945800"/>
                </a:cubicBezTo>
                <a:lnTo>
                  <a:pt x="252030" y="2945800"/>
                </a:lnTo>
                <a:cubicBezTo>
                  <a:pt x="256275" y="2883407"/>
                  <a:pt x="252593" y="2828938"/>
                  <a:pt x="235967" y="2775370"/>
                </a:cubicBezTo>
                <a:lnTo>
                  <a:pt x="7267" y="2775370"/>
                </a:lnTo>
                <a:cubicBezTo>
                  <a:pt x="1003" y="2679903"/>
                  <a:pt x="-1109" y="2594661"/>
                  <a:pt x="535" y="2514852"/>
                </a:cubicBezTo>
                <a:cubicBezTo>
                  <a:pt x="5466" y="2275424"/>
                  <a:pt x="44187" y="2084887"/>
                  <a:pt x="105917" y="1813823"/>
                </a:cubicBezTo>
                <a:cubicBezTo>
                  <a:pt x="258635" y="1288584"/>
                  <a:pt x="488046" y="911620"/>
                  <a:pt x="870837" y="570445"/>
                </a:cubicBezTo>
                <a:cubicBezTo>
                  <a:pt x="674179" y="1284154"/>
                  <a:pt x="622718" y="1497188"/>
                  <a:pt x="741752" y="1669956"/>
                </a:cubicBezTo>
                <a:cubicBezTo>
                  <a:pt x="882751" y="1699943"/>
                  <a:pt x="788174" y="1674807"/>
                  <a:pt x="936601" y="1710419"/>
                </a:cubicBezTo>
                <a:cubicBezTo>
                  <a:pt x="1001384" y="1730870"/>
                  <a:pt x="1044642" y="1758791"/>
                  <a:pt x="1044642" y="1818460"/>
                </a:cubicBezTo>
                <a:lnTo>
                  <a:pt x="1044642" y="1970448"/>
                </a:lnTo>
                <a:lnTo>
                  <a:pt x="1621635" y="1957128"/>
                </a:lnTo>
                <a:lnTo>
                  <a:pt x="1601569" y="1217379"/>
                </a:lnTo>
                <a:cubicBezTo>
                  <a:pt x="1338692" y="1131438"/>
                  <a:pt x="1146783" y="887145"/>
                  <a:pt x="1138847" y="594588"/>
                </a:cubicBezTo>
                <a:cubicBezTo>
                  <a:pt x="1132425" y="357828"/>
                  <a:pt x="1248029" y="146099"/>
                  <a:pt x="1428910" y="20243"/>
                </a:cubicBezTo>
                <a:lnTo>
                  <a:pt x="1447318" y="698863"/>
                </a:lnTo>
                <a:lnTo>
                  <a:pt x="2193594" y="678620"/>
                </a:lnTo>
                <a:lnTo>
                  <a:pt x="2175185" y="0"/>
                </a:lnTo>
                <a:cubicBezTo>
                  <a:pt x="2362624" y="115865"/>
                  <a:pt x="2489536" y="321015"/>
                  <a:pt x="2495958" y="557775"/>
                </a:cubicBezTo>
                <a:cubicBezTo>
                  <a:pt x="2503894" y="850332"/>
                  <a:pt x="2325511" y="1104670"/>
                  <a:pt x="2067679" y="1204735"/>
                </a:cubicBezTo>
                <a:lnTo>
                  <a:pt x="2087796" y="1946367"/>
                </a:lnTo>
                <a:lnTo>
                  <a:pt x="4285801" y="1895627"/>
                </a:lnTo>
                <a:lnTo>
                  <a:pt x="4285801" y="2543859"/>
                </a:lnTo>
                <a:lnTo>
                  <a:pt x="2102637" y="2493462"/>
                </a:lnTo>
                <a:lnTo>
                  <a:pt x="2130160" y="3508110"/>
                </a:lnTo>
                <a:cubicBezTo>
                  <a:pt x="2393037" y="3594051"/>
                  <a:pt x="2584946" y="3838344"/>
                  <a:pt x="2592882" y="4130902"/>
                </a:cubicBezTo>
                <a:cubicBezTo>
                  <a:pt x="2599304" y="4367662"/>
                  <a:pt x="2483700" y="4579391"/>
                  <a:pt x="2302820" y="4705247"/>
                </a:cubicBezTo>
                <a:lnTo>
                  <a:pt x="2284411" y="4026626"/>
                </a:lnTo>
                <a:lnTo>
                  <a:pt x="1538135" y="4046869"/>
                </a:lnTo>
                <a:lnTo>
                  <a:pt x="1556544" y="4725490"/>
                </a:lnTo>
                <a:cubicBezTo>
                  <a:pt x="1509684" y="4696524"/>
                  <a:pt x="1466607" y="4661977"/>
                  <a:pt x="1428251" y="4622752"/>
                </a:cubicBezTo>
                <a:close/>
                <a:moveTo>
                  <a:pt x="44807" y="3562389"/>
                </a:moveTo>
                <a:cubicBezTo>
                  <a:pt x="25255" y="3542837"/>
                  <a:pt x="13162" y="3515827"/>
                  <a:pt x="13162" y="3485992"/>
                </a:cubicBezTo>
                <a:lnTo>
                  <a:pt x="13162" y="3053842"/>
                </a:lnTo>
                <a:cubicBezTo>
                  <a:pt x="13162" y="2994173"/>
                  <a:pt x="61534" y="2945801"/>
                  <a:pt x="121203" y="2945801"/>
                </a:cubicBezTo>
                <a:lnTo>
                  <a:pt x="757287" y="2945801"/>
                </a:lnTo>
                <a:cubicBezTo>
                  <a:pt x="816956" y="2945801"/>
                  <a:pt x="865328" y="2994173"/>
                  <a:pt x="865328" y="3053842"/>
                </a:cubicBezTo>
                <a:lnTo>
                  <a:pt x="865328" y="3485992"/>
                </a:lnTo>
                <a:cubicBezTo>
                  <a:pt x="865328" y="3545662"/>
                  <a:pt x="816956" y="3594033"/>
                  <a:pt x="757287" y="3594033"/>
                </a:cubicBezTo>
                <a:lnTo>
                  <a:pt x="121203" y="3594033"/>
                </a:lnTo>
                <a:cubicBezTo>
                  <a:pt x="91368" y="3594033"/>
                  <a:pt x="64358" y="3581940"/>
                  <a:pt x="44807" y="35623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5" name="Rounded Rectangle 1">
            <a:extLst>
              <a:ext uri="{FF2B5EF4-FFF2-40B4-BE49-F238E27FC236}">
                <a16:creationId xmlns:a16="http://schemas.microsoft.com/office/drawing/2014/main" id="{1E92501D-AB51-4F35-A098-2442C49215AE}"/>
              </a:ext>
            </a:extLst>
          </p:cNvPr>
          <p:cNvSpPr>
            <a:spLocks noChangeAspect="1"/>
          </p:cNvSpPr>
          <p:nvPr/>
        </p:nvSpPr>
        <p:spPr>
          <a:xfrm>
            <a:off x="11471802" y="2986412"/>
            <a:ext cx="200630" cy="338573"/>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4" name="Прямоугольник 3"/>
          <p:cNvSpPr/>
          <p:nvPr/>
        </p:nvSpPr>
        <p:spPr>
          <a:xfrm>
            <a:off x="3563806" y="1210719"/>
            <a:ext cx="7680082" cy="770467"/>
          </a:xfrm>
          <a:prstGeom prst="rect">
            <a:avLst/>
          </a:prstGeom>
        </p:spPr>
        <p:txBody>
          <a:bodyPr wrap="square">
            <a:spAutoFit/>
          </a:bodyPr>
          <a:lstStyle/>
          <a:p>
            <a:pPr marL="91440" lvl="0" indent="-91440">
              <a:lnSpc>
                <a:spcPct val="90000"/>
              </a:lnSpc>
              <a:spcBef>
                <a:spcPts val="1200"/>
              </a:spcBef>
              <a:spcAft>
                <a:spcPts val="200"/>
              </a:spcAft>
              <a:buClr>
                <a:srgbClr val="1CADE4"/>
              </a:buClr>
              <a:buSzPct val="100000"/>
              <a:buFont typeface="Tw Cen MT" panose="020B0602020104020603" pitchFamily="34" charset="0"/>
              <a:buChar char=" "/>
            </a:pPr>
            <a:r>
              <a:rPr lang="ru-RU" dirty="0" smtClean="0">
                <a:solidFill>
                  <a:srgbClr val="0070C0"/>
                </a:solidFill>
                <a:latin typeface="+mj-lt"/>
                <a:cs typeface="Times New Roman" panose="02020603050405020304" pitchFamily="18" charset="0"/>
              </a:rPr>
              <a:t>.</a:t>
            </a:r>
            <a:endParaRPr lang="ru-RU" dirty="0">
              <a:solidFill>
                <a:srgbClr val="0070C0"/>
              </a:solidFill>
              <a:latin typeface="+mj-lt"/>
              <a:cs typeface="Times New Roman" panose="02020603050405020304" pitchFamily="18" charset="0"/>
            </a:endParaRPr>
          </a:p>
          <a:p>
            <a:pPr marL="91440" lvl="0" indent="-91440">
              <a:lnSpc>
                <a:spcPct val="90000"/>
              </a:lnSpc>
              <a:spcBef>
                <a:spcPts val="1200"/>
              </a:spcBef>
              <a:spcAft>
                <a:spcPts val="200"/>
              </a:spcAft>
              <a:buClr>
                <a:srgbClr val="1CADE4"/>
              </a:buClr>
              <a:buSzPct val="100000"/>
              <a:buFont typeface="Tw Cen MT" panose="020B0602020104020603" pitchFamily="34" charset="0"/>
              <a:buChar char=" "/>
            </a:pPr>
            <a:r>
              <a:rPr lang="ru-RU" dirty="0">
                <a:solidFill>
                  <a:srgbClr val="0070C0"/>
                </a:solidFill>
                <a:latin typeface="Times New Roman" panose="02020603050405020304" pitchFamily="18" charset="0"/>
                <a:cs typeface="Times New Roman" panose="02020603050405020304" pitchFamily="18" charset="0"/>
              </a:rPr>
              <a:t> </a:t>
            </a:r>
          </a:p>
        </p:txBody>
      </p:sp>
      <p:sp>
        <p:nvSpPr>
          <p:cNvPr id="5" name="Прямоугольник 4"/>
          <p:cNvSpPr/>
          <p:nvPr/>
        </p:nvSpPr>
        <p:spPr>
          <a:xfrm>
            <a:off x="323530" y="902368"/>
            <a:ext cx="7715441" cy="4215769"/>
          </a:xfrm>
          <a:prstGeom prst="rect">
            <a:avLst/>
          </a:prstGeom>
        </p:spPr>
        <p:txBody>
          <a:bodyPr wrap="square">
            <a:spAutoFit/>
          </a:bodyPr>
          <a:lstStyle/>
          <a:p>
            <a:pPr indent="449580">
              <a:lnSpc>
                <a:spcPct val="115000"/>
              </a:lnSpc>
              <a:spcAft>
                <a:spcPts val="1000"/>
              </a:spcAft>
            </a:pPr>
            <a:r>
              <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Статьей 13 этого закона, пунктом 7 Положения о Министерстве юстиции РФ, утвержденного Указом Президента РФ от 13.10 2024 № 1313, на Минюст России возложены функции по ведению, опубликованию и размещению в сети Интернет Федерального списка экстремистских материалов.</a:t>
            </a:r>
            <a:r>
              <a:rPr lang="ru-RU" sz="2000" dirty="0">
                <a:latin typeface="Times New Roman" panose="02020603050405020304" pitchFamily="18" charset="0"/>
                <a:cs typeface="Times New Roman" panose="02020603050405020304" pitchFamily="18" charset="0"/>
              </a:rPr>
              <a:t> Федеральный список экстремистских материалов (ФСЭМ) формируется на основании поступающих в Минюст России копий, вступивших в законную силу </a:t>
            </a:r>
            <a:r>
              <a:rPr lang="ru-RU" sz="2000" dirty="0" smtClean="0">
                <a:latin typeface="Times New Roman" panose="02020603050405020304" pitchFamily="18" charset="0"/>
                <a:cs typeface="Times New Roman" panose="02020603050405020304" pitchFamily="18" charset="0"/>
              </a:rPr>
              <a:t>решений судов </a:t>
            </a:r>
            <a:r>
              <a:rPr lang="ru-RU" sz="2000" dirty="0">
                <a:latin typeface="Times New Roman" panose="02020603050405020304" pitchFamily="18" charset="0"/>
                <a:cs typeface="Times New Roman" panose="02020603050405020304" pitchFamily="18" charset="0"/>
              </a:rPr>
              <a:t>о признании информационных материалов экстремистскими. Информация публикуется также в «Российской газете».</a:t>
            </a:r>
          </a:p>
          <a:p>
            <a:pPr indent="449580">
              <a:lnSpc>
                <a:spcPct val="115000"/>
              </a:lnSpc>
              <a:spcAft>
                <a:spcPts val="1000"/>
              </a:spcAft>
            </a:pPr>
            <a:endParaRPr lang="ru-RU" sz="28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2"/>
          <a:stretch>
            <a:fillRect/>
          </a:stretch>
        </p:blipFill>
        <p:spPr>
          <a:xfrm>
            <a:off x="8954247" y="961417"/>
            <a:ext cx="2266950" cy="3477825"/>
          </a:xfrm>
          <a:prstGeom prst="rect">
            <a:avLst/>
          </a:prstGeom>
        </p:spPr>
      </p:pic>
    </p:spTree>
    <p:extLst>
      <p:ext uri="{BB962C8B-B14F-4D97-AF65-F5344CB8AC3E}">
        <p14:creationId xmlns:p14="http://schemas.microsoft.com/office/powerpoint/2010/main" val="3698241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1"/>
            <a:ext cx="2814441" cy="6858000"/>
          </a:xfrm>
          <a:prstGeom prst="rect">
            <a:avLst/>
          </a:prstGeom>
          <a:gradFill flip="none" rotWithShape="1">
            <a:gsLst>
              <a:gs pos="0">
                <a:schemeClr val="tx2">
                  <a:lumMod val="40000"/>
                  <a:lumOff val="60000"/>
                </a:schemeClr>
              </a:gs>
              <a:gs pos="50000">
                <a:schemeClr val="tx2">
                  <a:lumMod val="20000"/>
                  <a:lumOff val="80000"/>
                </a:schemeClr>
              </a:gs>
              <a:gs pos="100000">
                <a:schemeClr val="bg1"/>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17" name="사각형: 둥근 모서리 37">
            <a:extLst>
              <a:ext uri="{FF2B5EF4-FFF2-40B4-BE49-F238E27FC236}">
                <a16:creationId xmlns:a16="http://schemas.microsoft.com/office/drawing/2014/main" id="{57C9C667-2B9C-48DC-BC22-F727D3BB3728}"/>
              </a:ext>
            </a:extLst>
          </p:cNvPr>
          <p:cNvSpPr/>
          <p:nvPr/>
        </p:nvSpPr>
        <p:spPr>
          <a:xfrm>
            <a:off x="0" y="5624233"/>
            <a:ext cx="748937" cy="1777059"/>
          </a:xfrm>
          <a:custGeom>
            <a:avLst/>
            <a:gdLst>
              <a:gd name="connsiteX0" fmla="*/ 0 w 705394"/>
              <a:gd name="connsiteY0" fmla="*/ 0 h 1757970"/>
              <a:gd name="connsiteX1" fmla="*/ 0 w 705394"/>
              <a:gd name="connsiteY1" fmla="*/ 0 h 1757970"/>
              <a:gd name="connsiteX2" fmla="*/ 705394 w 705394"/>
              <a:gd name="connsiteY2" fmla="*/ 0 h 1757970"/>
              <a:gd name="connsiteX3" fmla="*/ 705394 w 705394"/>
              <a:gd name="connsiteY3" fmla="*/ 0 h 1757970"/>
              <a:gd name="connsiteX4" fmla="*/ 705394 w 705394"/>
              <a:gd name="connsiteY4" fmla="*/ 1757970 h 1757970"/>
              <a:gd name="connsiteX5" fmla="*/ 705394 w 705394"/>
              <a:gd name="connsiteY5" fmla="*/ 1757970 h 1757970"/>
              <a:gd name="connsiteX6" fmla="*/ 0 w 705394"/>
              <a:gd name="connsiteY6" fmla="*/ 1757970 h 1757970"/>
              <a:gd name="connsiteX7" fmla="*/ 0 w 705394"/>
              <a:gd name="connsiteY7" fmla="*/ 1757970 h 1757970"/>
              <a:gd name="connsiteX8" fmla="*/ 0 w 705394"/>
              <a:gd name="connsiteY8" fmla="*/ 0 h 1757970"/>
              <a:gd name="connsiteX0" fmla="*/ 0 w 705394"/>
              <a:gd name="connsiteY0" fmla="*/ 0 h 1757970"/>
              <a:gd name="connsiteX1" fmla="*/ 0 w 705394"/>
              <a:gd name="connsiteY1" fmla="*/ 0 h 1757970"/>
              <a:gd name="connsiteX2" fmla="*/ 705394 w 705394"/>
              <a:gd name="connsiteY2" fmla="*/ 0 h 1757970"/>
              <a:gd name="connsiteX3" fmla="*/ 496388 w 705394"/>
              <a:gd name="connsiteY3" fmla="*/ 182880 h 1757970"/>
              <a:gd name="connsiteX4" fmla="*/ 705394 w 705394"/>
              <a:gd name="connsiteY4" fmla="*/ 1757970 h 1757970"/>
              <a:gd name="connsiteX5" fmla="*/ 705394 w 705394"/>
              <a:gd name="connsiteY5" fmla="*/ 1757970 h 1757970"/>
              <a:gd name="connsiteX6" fmla="*/ 0 w 705394"/>
              <a:gd name="connsiteY6" fmla="*/ 1757970 h 1757970"/>
              <a:gd name="connsiteX7" fmla="*/ 0 w 705394"/>
              <a:gd name="connsiteY7" fmla="*/ 1757970 h 1757970"/>
              <a:gd name="connsiteX8" fmla="*/ 0 w 705394"/>
              <a:gd name="connsiteY8" fmla="*/ 0 h 1757970"/>
              <a:gd name="connsiteX0" fmla="*/ 0 w 705394"/>
              <a:gd name="connsiteY0" fmla="*/ 0 h 1757970"/>
              <a:gd name="connsiteX1" fmla="*/ 0 w 705394"/>
              <a:gd name="connsiteY1" fmla="*/ 0 h 1757970"/>
              <a:gd name="connsiteX2" fmla="*/ 418011 w 705394"/>
              <a:gd name="connsiteY2" fmla="*/ 17417 h 1757970"/>
              <a:gd name="connsiteX3" fmla="*/ 496388 w 705394"/>
              <a:gd name="connsiteY3" fmla="*/ 182880 h 1757970"/>
              <a:gd name="connsiteX4" fmla="*/ 705394 w 705394"/>
              <a:gd name="connsiteY4" fmla="*/ 1757970 h 1757970"/>
              <a:gd name="connsiteX5" fmla="*/ 705394 w 705394"/>
              <a:gd name="connsiteY5" fmla="*/ 1757970 h 1757970"/>
              <a:gd name="connsiteX6" fmla="*/ 0 w 705394"/>
              <a:gd name="connsiteY6" fmla="*/ 1757970 h 1757970"/>
              <a:gd name="connsiteX7" fmla="*/ 0 w 705394"/>
              <a:gd name="connsiteY7" fmla="*/ 1757970 h 1757970"/>
              <a:gd name="connsiteX8" fmla="*/ 0 w 705394"/>
              <a:gd name="connsiteY8" fmla="*/ 0 h 1757970"/>
              <a:gd name="connsiteX0" fmla="*/ 0 w 748937"/>
              <a:gd name="connsiteY0" fmla="*/ 0 h 1757970"/>
              <a:gd name="connsiteX1" fmla="*/ 0 w 748937"/>
              <a:gd name="connsiteY1" fmla="*/ 0 h 1757970"/>
              <a:gd name="connsiteX2" fmla="*/ 418011 w 748937"/>
              <a:gd name="connsiteY2" fmla="*/ 17417 h 1757970"/>
              <a:gd name="connsiteX3" fmla="*/ 496388 w 748937"/>
              <a:gd name="connsiteY3" fmla="*/ 182880 h 1757970"/>
              <a:gd name="connsiteX4" fmla="*/ 705394 w 748937"/>
              <a:gd name="connsiteY4" fmla="*/ 1757970 h 1757970"/>
              <a:gd name="connsiteX5" fmla="*/ 748937 w 748937"/>
              <a:gd name="connsiteY5" fmla="*/ 1566381 h 1757970"/>
              <a:gd name="connsiteX6" fmla="*/ 0 w 748937"/>
              <a:gd name="connsiteY6" fmla="*/ 1757970 h 1757970"/>
              <a:gd name="connsiteX7" fmla="*/ 0 w 748937"/>
              <a:gd name="connsiteY7" fmla="*/ 1757970 h 1757970"/>
              <a:gd name="connsiteX8" fmla="*/ 0 w 748937"/>
              <a:gd name="connsiteY8" fmla="*/ 0 h 1757970"/>
              <a:gd name="connsiteX0" fmla="*/ 0 w 705394"/>
              <a:gd name="connsiteY0" fmla="*/ 0 h 1775387"/>
              <a:gd name="connsiteX1" fmla="*/ 0 w 705394"/>
              <a:gd name="connsiteY1" fmla="*/ 0 h 1775387"/>
              <a:gd name="connsiteX2" fmla="*/ 418011 w 705394"/>
              <a:gd name="connsiteY2" fmla="*/ 17417 h 1775387"/>
              <a:gd name="connsiteX3" fmla="*/ 496388 w 705394"/>
              <a:gd name="connsiteY3" fmla="*/ 182880 h 1775387"/>
              <a:gd name="connsiteX4" fmla="*/ 705394 w 705394"/>
              <a:gd name="connsiteY4" fmla="*/ 1757970 h 1775387"/>
              <a:gd name="connsiteX5" fmla="*/ 600892 w 705394"/>
              <a:gd name="connsiteY5" fmla="*/ 1775387 h 1775387"/>
              <a:gd name="connsiteX6" fmla="*/ 0 w 705394"/>
              <a:gd name="connsiteY6" fmla="*/ 1757970 h 1775387"/>
              <a:gd name="connsiteX7" fmla="*/ 0 w 705394"/>
              <a:gd name="connsiteY7" fmla="*/ 1757970 h 1775387"/>
              <a:gd name="connsiteX8" fmla="*/ 0 w 705394"/>
              <a:gd name="connsiteY8" fmla="*/ 0 h 1775387"/>
              <a:gd name="connsiteX0" fmla="*/ 0 w 748937"/>
              <a:gd name="connsiteY0" fmla="*/ 0 h 1775387"/>
              <a:gd name="connsiteX1" fmla="*/ 0 w 748937"/>
              <a:gd name="connsiteY1" fmla="*/ 0 h 1775387"/>
              <a:gd name="connsiteX2" fmla="*/ 418011 w 748937"/>
              <a:gd name="connsiteY2" fmla="*/ 17417 h 1775387"/>
              <a:gd name="connsiteX3" fmla="*/ 496388 w 748937"/>
              <a:gd name="connsiteY3" fmla="*/ 182880 h 1775387"/>
              <a:gd name="connsiteX4" fmla="*/ 748937 w 748937"/>
              <a:gd name="connsiteY4" fmla="*/ 1583799 h 1775387"/>
              <a:gd name="connsiteX5" fmla="*/ 600892 w 748937"/>
              <a:gd name="connsiteY5" fmla="*/ 1775387 h 1775387"/>
              <a:gd name="connsiteX6" fmla="*/ 0 w 748937"/>
              <a:gd name="connsiteY6" fmla="*/ 1757970 h 1775387"/>
              <a:gd name="connsiteX7" fmla="*/ 0 w 748937"/>
              <a:gd name="connsiteY7" fmla="*/ 1757970 h 1775387"/>
              <a:gd name="connsiteX8" fmla="*/ 0 w 748937"/>
              <a:gd name="connsiteY8" fmla="*/ 0 h 1775387"/>
              <a:gd name="connsiteX0" fmla="*/ 0 w 748937"/>
              <a:gd name="connsiteY0" fmla="*/ 0 h 1775387"/>
              <a:gd name="connsiteX1" fmla="*/ 0 w 748937"/>
              <a:gd name="connsiteY1" fmla="*/ 0 h 1775387"/>
              <a:gd name="connsiteX2" fmla="*/ 418011 w 748937"/>
              <a:gd name="connsiteY2" fmla="*/ 17417 h 1775387"/>
              <a:gd name="connsiteX3" fmla="*/ 496388 w 748937"/>
              <a:gd name="connsiteY3" fmla="*/ 182880 h 1775387"/>
              <a:gd name="connsiteX4" fmla="*/ 748937 w 748937"/>
              <a:gd name="connsiteY4" fmla="*/ 1583799 h 1775387"/>
              <a:gd name="connsiteX5" fmla="*/ 600892 w 748937"/>
              <a:gd name="connsiteY5" fmla="*/ 1775387 h 1775387"/>
              <a:gd name="connsiteX6" fmla="*/ 0 w 748937"/>
              <a:gd name="connsiteY6" fmla="*/ 1757970 h 1775387"/>
              <a:gd name="connsiteX7" fmla="*/ 0 w 748937"/>
              <a:gd name="connsiteY7" fmla="*/ 1757970 h 1775387"/>
              <a:gd name="connsiteX8" fmla="*/ 0 w 748937"/>
              <a:gd name="connsiteY8" fmla="*/ 0 h 1775387"/>
              <a:gd name="connsiteX0" fmla="*/ 0 w 748937"/>
              <a:gd name="connsiteY0" fmla="*/ 0 h 1777059"/>
              <a:gd name="connsiteX1" fmla="*/ 0 w 748937"/>
              <a:gd name="connsiteY1" fmla="*/ 0 h 1777059"/>
              <a:gd name="connsiteX2" fmla="*/ 418011 w 748937"/>
              <a:gd name="connsiteY2" fmla="*/ 17417 h 1777059"/>
              <a:gd name="connsiteX3" fmla="*/ 496388 w 748937"/>
              <a:gd name="connsiteY3" fmla="*/ 182880 h 1777059"/>
              <a:gd name="connsiteX4" fmla="*/ 748937 w 748937"/>
              <a:gd name="connsiteY4" fmla="*/ 1583799 h 1777059"/>
              <a:gd name="connsiteX5" fmla="*/ 600892 w 748937"/>
              <a:gd name="connsiteY5" fmla="*/ 1775387 h 1777059"/>
              <a:gd name="connsiteX6" fmla="*/ 0 w 748937"/>
              <a:gd name="connsiteY6" fmla="*/ 1757970 h 1777059"/>
              <a:gd name="connsiteX7" fmla="*/ 0 w 748937"/>
              <a:gd name="connsiteY7" fmla="*/ 1757970 h 1777059"/>
              <a:gd name="connsiteX8" fmla="*/ 0 w 748937"/>
              <a:gd name="connsiteY8" fmla="*/ 0 h 177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937" h="1777059">
                <a:moveTo>
                  <a:pt x="0" y="0"/>
                </a:moveTo>
                <a:lnTo>
                  <a:pt x="0" y="0"/>
                </a:lnTo>
                <a:lnTo>
                  <a:pt x="418011" y="17417"/>
                </a:lnTo>
                <a:lnTo>
                  <a:pt x="496388" y="182880"/>
                </a:lnTo>
                <a:lnTo>
                  <a:pt x="748937" y="1583799"/>
                </a:lnTo>
                <a:cubicBezTo>
                  <a:pt x="743132" y="1708622"/>
                  <a:pt x="676366" y="1789901"/>
                  <a:pt x="600892" y="1775387"/>
                </a:cubicBezTo>
                <a:lnTo>
                  <a:pt x="0" y="1757970"/>
                </a:lnTo>
                <a:lnTo>
                  <a:pt x="0" y="1757970"/>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23529" y="249382"/>
            <a:ext cx="11573197" cy="883540"/>
          </a:xfrm>
        </p:spPr>
        <p:txBody>
          <a:bodyPr/>
          <a:lstStyle/>
          <a:p>
            <a:r>
              <a:rPr lang="ru-RU" sz="2400" b="1" dirty="0">
                <a:solidFill>
                  <a:srgbClr val="C00000"/>
                </a:solidFill>
                <a:latin typeface="Times New Roman" panose="02020603050405020304" pitchFamily="18" charset="0"/>
                <a:cs typeface="Times New Roman" panose="02020603050405020304" pitchFamily="18" charset="0"/>
              </a:rPr>
              <a:t>При работе </a:t>
            </a:r>
            <a:r>
              <a:rPr lang="ru-RU" sz="2400" b="1" dirty="0" smtClean="0">
                <a:solidFill>
                  <a:srgbClr val="C00000"/>
                </a:solidFill>
                <a:latin typeface="Times New Roman" panose="02020603050405020304" pitchFamily="18" charset="0"/>
                <a:cs typeface="Times New Roman" panose="02020603050405020304" pitchFamily="18" charset="0"/>
              </a:rPr>
              <a:t>с </a:t>
            </a:r>
            <a:r>
              <a:rPr lang="ru-RU" sz="2400" b="1" dirty="0">
                <a:solidFill>
                  <a:srgbClr val="C00000"/>
                </a:solidFill>
                <a:latin typeface="Times New Roman" panose="02020603050405020304" pitchFamily="18" charset="0"/>
                <a:cs typeface="Times New Roman" panose="02020603050405020304" pitchFamily="18" charset="0"/>
              </a:rPr>
              <a:t>ФСЭМ библиотекам следует обратить внимание на основные </a:t>
            </a:r>
            <a:r>
              <a:rPr lang="ru-RU" sz="2400" b="1" dirty="0" smtClean="0">
                <a:solidFill>
                  <a:srgbClr val="C00000"/>
                </a:solidFill>
                <a:latin typeface="Times New Roman" panose="02020603050405020304" pitchFamily="18" charset="0"/>
                <a:cs typeface="Times New Roman" panose="02020603050405020304" pitchFamily="18" charset="0"/>
              </a:rPr>
              <a:t>моменты</a:t>
            </a:r>
            <a:endParaRPr lang="ru-RU" sz="2400" b="1" dirty="0"/>
          </a:p>
        </p:txBody>
      </p:sp>
      <p:sp>
        <p:nvSpPr>
          <p:cNvPr id="22" name="TextBox 21">
            <a:extLst>
              <a:ext uri="{FF2B5EF4-FFF2-40B4-BE49-F238E27FC236}">
                <a16:creationId xmlns:a16="http://schemas.microsoft.com/office/drawing/2014/main" id="{223D8A4D-0BCA-40A1-BF25-F6E1AC6C386C}"/>
              </a:ext>
            </a:extLst>
          </p:cNvPr>
          <p:cNvSpPr txBox="1"/>
          <p:nvPr/>
        </p:nvSpPr>
        <p:spPr>
          <a:xfrm>
            <a:off x="6303276" y="3194336"/>
            <a:ext cx="4002645" cy="276999"/>
          </a:xfrm>
          <a:prstGeom prst="rect">
            <a:avLst/>
          </a:prstGeom>
          <a:noFill/>
        </p:spPr>
        <p:txBody>
          <a:bodyPr wrap="square" rtlCol="0">
            <a:spAutoFit/>
          </a:bodyPr>
          <a:lstStyle/>
          <a:p>
            <a:endParaRPr lang="en-US" altLang="ko-KR" sz="1200" dirty="0">
              <a:solidFill>
                <a:schemeClr val="tx1">
                  <a:lumMod val="75000"/>
                  <a:lumOff val="25000"/>
                </a:schemeClr>
              </a:solidFill>
              <a:cs typeface="Arial" pitchFamily="34" charset="0"/>
            </a:endParaRPr>
          </a:p>
        </p:txBody>
      </p:sp>
      <p:grpSp>
        <p:nvGrpSpPr>
          <p:cNvPr id="24" name="Group 67">
            <a:extLst>
              <a:ext uri="{FF2B5EF4-FFF2-40B4-BE49-F238E27FC236}">
                <a16:creationId xmlns:a16="http://schemas.microsoft.com/office/drawing/2014/main" id="{C00FA200-3D18-40E7-882B-826CF821272D}"/>
              </a:ext>
            </a:extLst>
          </p:cNvPr>
          <p:cNvGrpSpPr/>
          <p:nvPr/>
        </p:nvGrpSpPr>
        <p:grpSpPr>
          <a:xfrm>
            <a:off x="6303276" y="4137635"/>
            <a:ext cx="4002645" cy="499362"/>
            <a:chOff x="910640" y="2975794"/>
            <a:chExt cx="1527408" cy="1248988"/>
          </a:xfrm>
        </p:grpSpPr>
        <p:sp>
          <p:nvSpPr>
            <p:cNvPr id="25" name="TextBox 24">
              <a:extLst>
                <a:ext uri="{FF2B5EF4-FFF2-40B4-BE49-F238E27FC236}">
                  <a16:creationId xmlns:a16="http://schemas.microsoft.com/office/drawing/2014/main" id="{774685DA-4446-4904-9F61-FD9B1C355C08}"/>
                </a:ext>
              </a:extLst>
            </p:cNvPr>
            <p:cNvSpPr txBox="1"/>
            <p:nvPr/>
          </p:nvSpPr>
          <p:spPr>
            <a:xfrm>
              <a:off x="910640" y="2975794"/>
              <a:ext cx="1527408" cy="769801"/>
            </a:xfrm>
            <a:prstGeom prst="rect">
              <a:avLst/>
            </a:prstGeom>
            <a:noFill/>
          </p:spPr>
          <p:txBody>
            <a:bodyPr wrap="square" rtlCol="0" anchor="ctr">
              <a:spAutoFit/>
            </a:bodyPr>
            <a:lstStyle/>
            <a:p>
              <a:endParaRPr lang="ko-KR" altLang="en-US" sz="1400" b="1"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id="{56D1CF6A-1861-4C14-A036-7DF9052295CD}"/>
                </a:ext>
              </a:extLst>
            </p:cNvPr>
            <p:cNvSpPr txBox="1"/>
            <p:nvPr/>
          </p:nvSpPr>
          <p:spPr>
            <a:xfrm>
              <a:off x="910640" y="3531961"/>
              <a:ext cx="1527408" cy="692821"/>
            </a:xfrm>
            <a:prstGeom prst="rect">
              <a:avLst/>
            </a:prstGeom>
            <a:noFill/>
          </p:spPr>
          <p:txBody>
            <a:bodyPr wrap="square" rtlCol="0">
              <a:spAutoFit/>
            </a:bodyPr>
            <a:lstStyle/>
            <a:p>
              <a:endParaRPr lang="en-US" altLang="ko-KR" sz="1200" dirty="0">
                <a:solidFill>
                  <a:schemeClr val="tx1">
                    <a:lumMod val="75000"/>
                    <a:lumOff val="25000"/>
                  </a:schemeClr>
                </a:solidFill>
                <a:cs typeface="Arial" pitchFamily="34" charset="0"/>
              </a:endParaRPr>
            </a:p>
          </p:txBody>
        </p:sp>
      </p:grpSp>
      <p:sp>
        <p:nvSpPr>
          <p:cNvPr id="30" name="TextBox 29">
            <a:extLst>
              <a:ext uri="{FF2B5EF4-FFF2-40B4-BE49-F238E27FC236}">
                <a16:creationId xmlns:a16="http://schemas.microsoft.com/office/drawing/2014/main" id="{A28D16A3-A0B3-460C-BECF-07FF1DE3D8AF}"/>
              </a:ext>
            </a:extLst>
          </p:cNvPr>
          <p:cNvSpPr txBox="1"/>
          <p:nvPr/>
        </p:nvSpPr>
        <p:spPr>
          <a:xfrm>
            <a:off x="6989076" y="5677887"/>
            <a:ext cx="4002645" cy="276999"/>
          </a:xfrm>
          <a:prstGeom prst="rect">
            <a:avLst/>
          </a:prstGeom>
          <a:noFill/>
        </p:spPr>
        <p:txBody>
          <a:bodyPr wrap="square" rtlCol="0">
            <a:spAutoFit/>
          </a:bodyPr>
          <a:lstStyle/>
          <a:p>
            <a:endParaRPr lang="en-US" altLang="ko-KR" sz="1200" dirty="0">
              <a:solidFill>
                <a:schemeClr val="tx1">
                  <a:lumMod val="75000"/>
                  <a:lumOff val="25000"/>
                </a:schemeClr>
              </a:solidFill>
              <a:cs typeface="Arial" pitchFamily="34" charset="0"/>
            </a:endParaRPr>
          </a:p>
        </p:txBody>
      </p:sp>
      <p:sp>
        <p:nvSpPr>
          <p:cNvPr id="32" name="Oval 21">
            <a:extLst>
              <a:ext uri="{FF2B5EF4-FFF2-40B4-BE49-F238E27FC236}">
                <a16:creationId xmlns:a16="http://schemas.microsoft.com/office/drawing/2014/main" id="{7521DC44-1739-4D31-ADAD-89835EDADC2A}"/>
              </a:ext>
            </a:extLst>
          </p:cNvPr>
          <p:cNvSpPr>
            <a:spLocks noChangeAspect="1"/>
          </p:cNvSpPr>
          <p:nvPr/>
        </p:nvSpPr>
        <p:spPr>
          <a:xfrm rot="20700000">
            <a:off x="11378322" y="4157062"/>
            <a:ext cx="387594" cy="314845"/>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3" name="Freeform 95">
            <a:extLst>
              <a:ext uri="{FF2B5EF4-FFF2-40B4-BE49-F238E27FC236}">
                <a16:creationId xmlns:a16="http://schemas.microsoft.com/office/drawing/2014/main" id="{FF5B0BEE-15F2-4102-AB8A-6D9F63F0E62A}"/>
              </a:ext>
            </a:extLst>
          </p:cNvPr>
          <p:cNvSpPr>
            <a:spLocks/>
          </p:cNvSpPr>
          <p:nvPr/>
        </p:nvSpPr>
        <p:spPr>
          <a:xfrm>
            <a:off x="11402832" y="1815760"/>
            <a:ext cx="338573" cy="338573"/>
          </a:xfrm>
          <a:custGeom>
            <a:avLst/>
            <a:gdLst/>
            <a:ahLst/>
            <a:cxnLst/>
            <a:rect l="l" t="t" r="r" b="b"/>
            <a:pathLst>
              <a:path w="2376266" h="2700265">
                <a:moveTo>
                  <a:pt x="1656387" y="1972892"/>
                </a:moveTo>
                <a:cubicBezTo>
                  <a:pt x="1611887" y="1973356"/>
                  <a:pt x="1563385" y="2005080"/>
                  <a:pt x="1534629" y="2057337"/>
                </a:cubicBezTo>
                <a:cubicBezTo>
                  <a:pt x="1496288" y="2127013"/>
                  <a:pt x="1507568" y="2206808"/>
                  <a:pt x="1559826" y="2235565"/>
                </a:cubicBezTo>
                <a:cubicBezTo>
                  <a:pt x="1612084" y="2264320"/>
                  <a:pt x="1685527" y="2231149"/>
                  <a:pt x="1723869" y="2161473"/>
                </a:cubicBezTo>
                <a:cubicBezTo>
                  <a:pt x="1762211" y="2091796"/>
                  <a:pt x="1750931" y="2012000"/>
                  <a:pt x="1698673" y="1983245"/>
                </a:cubicBezTo>
                <a:cubicBezTo>
                  <a:pt x="1685608" y="1976055"/>
                  <a:pt x="1671220" y="1972736"/>
                  <a:pt x="1656387" y="1972892"/>
                </a:cubicBezTo>
                <a:close/>
                <a:moveTo>
                  <a:pt x="312688" y="1634792"/>
                </a:moveTo>
                <a:cubicBezTo>
                  <a:pt x="281116" y="1626772"/>
                  <a:pt x="249981" y="1631172"/>
                  <a:pt x="226763" y="1649891"/>
                </a:cubicBezTo>
                <a:cubicBezTo>
                  <a:pt x="180329" y="1687329"/>
                  <a:pt x="183153" y="1767868"/>
                  <a:pt x="233071" y="1829780"/>
                </a:cubicBezTo>
                <a:cubicBezTo>
                  <a:pt x="282989" y="1891692"/>
                  <a:pt x="361097" y="1911533"/>
                  <a:pt x="407532" y="1874094"/>
                </a:cubicBezTo>
                <a:cubicBezTo>
                  <a:pt x="453966" y="1836657"/>
                  <a:pt x="451142" y="1756118"/>
                  <a:pt x="401224" y="1694205"/>
                </a:cubicBezTo>
                <a:cubicBezTo>
                  <a:pt x="376265" y="1663249"/>
                  <a:pt x="344258" y="1642811"/>
                  <a:pt x="312688" y="1634792"/>
                </a:cubicBezTo>
                <a:close/>
                <a:moveTo>
                  <a:pt x="1869299" y="1519920"/>
                </a:moveTo>
                <a:cubicBezTo>
                  <a:pt x="1824865" y="1522388"/>
                  <a:pt x="1777842" y="1556264"/>
                  <a:pt x="1751468" y="1609764"/>
                </a:cubicBezTo>
                <a:cubicBezTo>
                  <a:pt x="1716305" y="1681096"/>
                  <a:pt x="1731168" y="1760303"/>
                  <a:pt x="1784668" y="1786676"/>
                </a:cubicBezTo>
                <a:cubicBezTo>
                  <a:pt x="1838168" y="1813049"/>
                  <a:pt x="1910044" y="1776602"/>
                  <a:pt x="1945208" y="1705269"/>
                </a:cubicBezTo>
                <a:cubicBezTo>
                  <a:pt x="1980371" y="1633937"/>
                  <a:pt x="1965508" y="1554730"/>
                  <a:pt x="1912008" y="1528357"/>
                </a:cubicBezTo>
                <a:cubicBezTo>
                  <a:pt x="1898633" y="1521764"/>
                  <a:pt x="1884109" y="1519097"/>
                  <a:pt x="1869299" y="1519920"/>
                </a:cubicBezTo>
                <a:close/>
                <a:moveTo>
                  <a:pt x="741251" y="1329992"/>
                </a:moveTo>
                <a:cubicBezTo>
                  <a:pt x="709680" y="1321974"/>
                  <a:pt x="678544" y="1326372"/>
                  <a:pt x="655326" y="1345092"/>
                </a:cubicBezTo>
                <a:cubicBezTo>
                  <a:pt x="608892" y="1382530"/>
                  <a:pt x="611716" y="1463069"/>
                  <a:pt x="661634" y="1524981"/>
                </a:cubicBezTo>
                <a:cubicBezTo>
                  <a:pt x="711552" y="1586893"/>
                  <a:pt x="789660" y="1606734"/>
                  <a:pt x="836094" y="1569294"/>
                </a:cubicBezTo>
                <a:cubicBezTo>
                  <a:pt x="882529" y="1531856"/>
                  <a:pt x="879704" y="1451317"/>
                  <a:pt x="829787" y="1389406"/>
                </a:cubicBezTo>
                <a:cubicBezTo>
                  <a:pt x="804828" y="1358450"/>
                  <a:pt x="772822" y="1338012"/>
                  <a:pt x="741251" y="1329992"/>
                </a:cubicBezTo>
                <a:close/>
                <a:moveTo>
                  <a:pt x="2079316" y="1065457"/>
                </a:moveTo>
                <a:cubicBezTo>
                  <a:pt x="2035146" y="1070876"/>
                  <a:pt x="1990481" y="1107807"/>
                  <a:pt x="1967725" y="1162943"/>
                </a:cubicBezTo>
                <a:cubicBezTo>
                  <a:pt x="1937386" y="1236457"/>
                  <a:pt x="1957487" y="1314499"/>
                  <a:pt x="2012623" y="1337253"/>
                </a:cubicBezTo>
                <a:cubicBezTo>
                  <a:pt x="2067759" y="1360009"/>
                  <a:pt x="2137051" y="1318860"/>
                  <a:pt x="2167391" y="1245345"/>
                </a:cubicBezTo>
                <a:cubicBezTo>
                  <a:pt x="2197730" y="1171831"/>
                  <a:pt x="2177629" y="1093789"/>
                  <a:pt x="2122493" y="1071035"/>
                </a:cubicBezTo>
                <a:cubicBezTo>
                  <a:pt x="2108709" y="1065345"/>
                  <a:pt x="2094040" y="1063650"/>
                  <a:pt x="2079316" y="1065457"/>
                </a:cubicBezTo>
                <a:close/>
                <a:moveTo>
                  <a:pt x="0" y="654162"/>
                </a:moveTo>
                <a:lnTo>
                  <a:pt x="1082073" y="1244384"/>
                </a:lnTo>
                <a:lnTo>
                  <a:pt x="1121421" y="2700265"/>
                </a:lnTo>
                <a:lnTo>
                  <a:pt x="4918" y="1923139"/>
                </a:lnTo>
                <a:cubicBezTo>
                  <a:pt x="3279" y="1498508"/>
                  <a:pt x="1639" y="1073875"/>
                  <a:pt x="0" y="654162"/>
                </a:cubicBezTo>
                <a:close/>
                <a:moveTo>
                  <a:pt x="2375644" y="688592"/>
                </a:moveTo>
                <a:lnTo>
                  <a:pt x="2360889" y="1967406"/>
                </a:lnTo>
                <a:lnTo>
                  <a:pt x="1293570" y="2700265"/>
                </a:lnTo>
                <a:lnTo>
                  <a:pt x="1249303" y="1239466"/>
                </a:lnTo>
                <a:close/>
                <a:moveTo>
                  <a:pt x="1214923" y="371219"/>
                </a:moveTo>
                <a:cubicBezTo>
                  <a:pt x="1197013" y="368793"/>
                  <a:pt x="1177834" y="369067"/>
                  <a:pt x="1158247" y="372480"/>
                </a:cubicBezTo>
                <a:cubicBezTo>
                  <a:pt x="1079899" y="386133"/>
                  <a:pt x="1024686" y="444836"/>
                  <a:pt x="1034926" y="503598"/>
                </a:cubicBezTo>
                <a:cubicBezTo>
                  <a:pt x="1045165" y="562359"/>
                  <a:pt x="1116980" y="598927"/>
                  <a:pt x="1195328" y="585274"/>
                </a:cubicBezTo>
                <a:cubicBezTo>
                  <a:pt x="1273676" y="571621"/>
                  <a:pt x="1328889" y="512918"/>
                  <a:pt x="1318650" y="454156"/>
                </a:cubicBezTo>
                <a:cubicBezTo>
                  <a:pt x="1310970" y="410086"/>
                  <a:pt x="1268654" y="378499"/>
                  <a:pt x="1214923" y="371219"/>
                </a:cubicBezTo>
                <a:close/>
                <a:moveTo>
                  <a:pt x="1185985" y="0"/>
                </a:moveTo>
                <a:lnTo>
                  <a:pt x="2376266" y="506608"/>
                </a:lnTo>
                <a:lnTo>
                  <a:pt x="1161392" y="1101748"/>
                </a:lnTo>
                <a:lnTo>
                  <a:pt x="10460" y="49185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4" name="Isosceles Triangle 20">
            <a:extLst>
              <a:ext uri="{FF2B5EF4-FFF2-40B4-BE49-F238E27FC236}">
                <a16:creationId xmlns:a16="http://schemas.microsoft.com/office/drawing/2014/main" id="{193C7858-C34E-42BF-9D71-E7F344D29C43}"/>
              </a:ext>
            </a:extLst>
          </p:cNvPr>
          <p:cNvSpPr>
            <a:spLocks noChangeAspect="1"/>
          </p:cNvSpPr>
          <p:nvPr/>
        </p:nvSpPr>
        <p:spPr>
          <a:xfrm rot="8201235">
            <a:off x="11410635" y="5303984"/>
            <a:ext cx="322962" cy="356093"/>
          </a:xfrm>
          <a:custGeom>
            <a:avLst/>
            <a:gdLst/>
            <a:ahLst/>
            <a:cxnLst/>
            <a:rect l="l" t="t" r="r" b="b"/>
            <a:pathLst>
              <a:path w="4285801" h="4725490">
                <a:moveTo>
                  <a:pt x="1428251" y="4622752"/>
                </a:moveTo>
                <a:cubicBezTo>
                  <a:pt x="1313180" y="4505074"/>
                  <a:pt x="1240588" y="4345285"/>
                  <a:pt x="1235771" y="4167715"/>
                </a:cubicBezTo>
                <a:cubicBezTo>
                  <a:pt x="1227835" y="3875156"/>
                  <a:pt x="1406218" y="3620819"/>
                  <a:pt x="1664050" y="3520754"/>
                </a:cubicBezTo>
                <a:lnTo>
                  <a:pt x="1635892" y="2482688"/>
                </a:lnTo>
                <a:lnTo>
                  <a:pt x="1044642" y="2469039"/>
                </a:lnTo>
                <a:lnTo>
                  <a:pt x="1044642" y="2667331"/>
                </a:lnTo>
                <a:cubicBezTo>
                  <a:pt x="1044642" y="2727000"/>
                  <a:pt x="996271" y="2775371"/>
                  <a:pt x="936601" y="2775372"/>
                </a:cubicBezTo>
                <a:lnTo>
                  <a:pt x="657382" y="2775371"/>
                </a:lnTo>
                <a:cubicBezTo>
                  <a:pt x="637755" y="2823613"/>
                  <a:pt x="630101" y="2874237"/>
                  <a:pt x="622448" y="2945800"/>
                </a:cubicBezTo>
                <a:lnTo>
                  <a:pt x="252030" y="2945800"/>
                </a:lnTo>
                <a:cubicBezTo>
                  <a:pt x="256275" y="2883407"/>
                  <a:pt x="252593" y="2828938"/>
                  <a:pt x="235967" y="2775370"/>
                </a:cubicBezTo>
                <a:lnTo>
                  <a:pt x="7267" y="2775370"/>
                </a:lnTo>
                <a:cubicBezTo>
                  <a:pt x="1003" y="2679903"/>
                  <a:pt x="-1109" y="2594661"/>
                  <a:pt x="535" y="2514852"/>
                </a:cubicBezTo>
                <a:cubicBezTo>
                  <a:pt x="5466" y="2275424"/>
                  <a:pt x="44187" y="2084887"/>
                  <a:pt x="105917" y="1813823"/>
                </a:cubicBezTo>
                <a:cubicBezTo>
                  <a:pt x="258635" y="1288584"/>
                  <a:pt x="488046" y="911620"/>
                  <a:pt x="870837" y="570445"/>
                </a:cubicBezTo>
                <a:cubicBezTo>
                  <a:pt x="674179" y="1284154"/>
                  <a:pt x="622718" y="1497188"/>
                  <a:pt x="741752" y="1669956"/>
                </a:cubicBezTo>
                <a:cubicBezTo>
                  <a:pt x="882751" y="1699943"/>
                  <a:pt x="788174" y="1674807"/>
                  <a:pt x="936601" y="1710419"/>
                </a:cubicBezTo>
                <a:cubicBezTo>
                  <a:pt x="1001384" y="1730870"/>
                  <a:pt x="1044642" y="1758791"/>
                  <a:pt x="1044642" y="1818460"/>
                </a:cubicBezTo>
                <a:lnTo>
                  <a:pt x="1044642" y="1970448"/>
                </a:lnTo>
                <a:lnTo>
                  <a:pt x="1621635" y="1957128"/>
                </a:lnTo>
                <a:lnTo>
                  <a:pt x="1601569" y="1217379"/>
                </a:lnTo>
                <a:cubicBezTo>
                  <a:pt x="1338692" y="1131438"/>
                  <a:pt x="1146783" y="887145"/>
                  <a:pt x="1138847" y="594588"/>
                </a:cubicBezTo>
                <a:cubicBezTo>
                  <a:pt x="1132425" y="357828"/>
                  <a:pt x="1248029" y="146099"/>
                  <a:pt x="1428910" y="20243"/>
                </a:cubicBezTo>
                <a:lnTo>
                  <a:pt x="1447318" y="698863"/>
                </a:lnTo>
                <a:lnTo>
                  <a:pt x="2193594" y="678620"/>
                </a:lnTo>
                <a:lnTo>
                  <a:pt x="2175185" y="0"/>
                </a:lnTo>
                <a:cubicBezTo>
                  <a:pt x="2362624" y="115865"/>
                  <a:pt x="2489536" y="321015"/>
                  <a:pt x="2495958" y="557775"/>
                </a:cubicBezTo>
                <a:cubicBezTo>
                  <a:pt x="2503894" y="850332"/>
                  <a:pt x="2325511" y="1104670"/>
                  <a:pt x="2067679" y="1204735"/>
                </a:cubicBezTo>
                <a:lnTo>
                  <a:pt x="2087796" y="1946367"/>
                </a:lnTo>
                <a:lnTo>
                  <a:pt x="4285801" y="1895627"/>
                </a:lnTo>
                <a:lnTo>
                  <a:pt x="4285801" y="2543859"/>
                </a:lnTo>
                <a:lnTo>
                  <a:pt x="2102637" y="2493462"/>
                </a:lnTo>
                <a:lnTo>
                  <a:pt x="2130160" y="3508110"/>
                </a:lnTo>
                <a:cubicBezTo>
                  <a:pt x="2393037" y="3594051"/>
                  <a:pt x="2584946" y="3838344"/>
                  <a:pt x="2592882" y="4130902"/>
                </a:cubicBezTo>
                <a:cubicBezTo>
                  <a:pt x="2599304" y="4367662"/>
                  <a:pt x="2483700" y="4579391"/>
                  <a:pt x="2302820" y="4705247"/>
                </a:cubicBezTo>
                <a:lnTo>
                  <a:pt x="2284411" y="4026626"/>
                </a:lnTo>
                <a:lnTo>
                  <a:pt x="1538135" y="4046869"/>
                </a:lnTo>
                <a:lnTo>
                  <a:pt x="1556544" y="4725490"/>
                </a:lnTo>
                <a:cubicBezTo>
                  <a:pt x="1509684" y="4696524"/>
                  <a:pt x="1466607" y="4661977"/>
                  <a:pt x="1428251" y="4622752"/>
                </a:cubicBezTo>
                <a:close/>
                <a:moveTo>
                  <a:pt x="44807" y="3562389"/>
                </a:moveTo>
                <a:cubicBezTo>
                  <a:pt x="25255" y="3542837"/>
                  <a:pt x="13162" y="3515827"/>
                  <a:pt x="13162" y="3485992"/>
                </a:cubicBezTo>
                <a:lnTo>
                  <a:pt x="13162" y="3053842"/>
                </a:lnTo>
                <a:cubicBezTo>
                  <a:pt x="13162" y="2994173"/>
                  <a:pt x="61534" y="2945801"/>
                  <a:pt x="121203" y="2945801"/>
                </a:cubicBezTo>
                <a:lnTo>
                  <a:pt x="757287" y="2945801"/>
                </a:lnTo>
                <a:cubicBezTo>
                  <a:pt x="816956" y="2945801"/>
                  <a:pt x="865328" y="2994173"/>
                  <a:pt x="865328" y="3053842"/>
                </a:cubicBezTo>
                <a:lnTo>
                  <a:pt x="865328" y="3485992"/>
                </a:lnTo>
                <a:cubicBezTo>
                  <a:pt x="865328" y="3545662"/>
                  <a:pt x="816956" y="3594033"/>
                  <a:pt x="757287" y="3594033"/>
                </a:cubicBezTo>
                <a:lnTo>
                  <a:pt x="121203" y="3594033"/>
                </a:lnTo>
                <a:cubicBezTo>
                  <a:pt x="91368" y="3594033"/>
                  <a:pt x="64358" y="3581940"/>
                  <a:pt x="44807" y="35623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5" name="Rounded Rectangle 1">
            <a:extLst>
              <a:ext uri="{FF2B5EF4-FFF2-40B4-BE49-F238E27FC236}">
                <a16:creationId xmlns:a16="http://schemas.microsoft.com/office/drawing/2014/main" id="{1E92501D-AB51-4F35-A098-2442C49215AE}"/>
              </a:ext>
            </a:extLst>
          </p:cNvPr>
          <p:cNvSpPr>
            <a:spLocks noChangeAspect="1"/>
          </p:cNvSpPr>
          <p:nvPr/>
        </p:nvSpPr>
        <p:spPr>
          <a:xfrm>
            <a:off x="11471802" y="2986412"/>
            <a:ext cx="200630" cy="338573"/>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4" name="Прямоугольник 3"/>
          <p:cNvSpPr/>
          <p:nvPr/>
        </p:nvSpPr>
        <p:spPr>
          <a:xfrm>
            <a:off x="3563806" y="1210719"/>
            <a:ext cx="7680082" cy="770467"/>
          </a:xfrm>
          <a:prstGeom prst="rect">
            <a:avLst/>
          </a:prstGeom>
        </p:spPr>
        <p:txBody>
          <a:bodyPr wrap="square">
            <a:spAutoFit/>
          </a:bodyPr>
          <a:lstStyle/>
          <a:p>
            <a:pPr marL="91440" lvl="0" indent="-91440">
              <a:lnSpc>
                <a:spcPct val="90000"/>
              </a:lnSpc>
              <a:spcBef>
                <a:spcPts val="1200"/>
              </a:spcBef>
              <a:spcAft>
                <a:spcPts val="200"/>
              </a:spcAft>
              <a:buClr>
                <a:srgbClr val="1CADE4"/>
              </a:buClr>
              <a:buSzPct val="100000"/>
              <a:buFont typeface="Tw Cen MT" panose="020B0602020104020603" pitchFamily="34" charset="0"/>
              <a:buChar char=" "/>
            </a:pPr>
            <a:r>
              <a:rPr lang="ru-RU" dirty="0" smtClean="0">
                <a:solidFill>
                  <a:srgbClr val="0070C0"/>
                </a:solidFill>
                <a:latin typeface="+mj-lt"/>
                <a:cs typeface="Times New Roman" panose="02020603050405020304" pitchFamily="18" charset="0"/>
              </a:rPr>
              <a:t>.</a:t>
            </a:r>
            <a:endParaRPr lang="ru-RU" dirty="0">
              <a:solidFill>
                <a:srgbClr val="0070C0"/>
              </a:solidFill>
              <a:latin typeface="+mj-lt"/>
              <a:cs typeface="Times New Roman" panose="02020603050405020304" pitchFamily="18" charset="0"/>
            </a:endParaRPr>
          </a:p>
          <a:p>
            <a:pPr marL="91440" lvl="0" indent="-91440">
              <a:lnSpc>
                <a:spcPct val="90000"/>
              </a:lnSpc>
              <a:spcBef>
                <a:spcPts val="1200"/>
              </a:spcBef>
              <a:spcAft>
                <a:spcPts val="200"/>
              </a:spcAft>
              <a:buClr>
                <a:srgbClr val="1CADE4"/>
              </a:buClr>
              <a:buSzPct val="100000"/>
              <a:buFont typeface="Tw Cen MT" panose="020B0602020104020603" pitchFamily="34" charset="0"/>
              <a:buChar char=" "/>
            </a:pPr>
            <a:r>
              <a:rPr lang="ru-RU" dirty="0">
                <a:solidFill>
                  <a:srgbClr val="0070C0"/>
                </a:solidFill>
                <a:latin typeface="Times New Roman" panose="02020603050405020304" pitchFamily="18" charset="0"/>
                <a:cs typeface="Times New Roman" panose="02020603050405020304" pitchFamily="18" charset="0"/>
              </a:rPr>
              <a:t> </a:t>
            </a:r>
          </a:p>
        </p:txBody>
      </p:sp>
      <p:pic>
        <p:nvPicPr>
          <p:cNvPr id="1026" name="Picture 2" descr="Картинка 206 из 63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527" y="1263745"/>
            <a:ext cx="2428875" cy="17811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Картинка 292 из 63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5315" y="4636997"/>
            <a:ext cx="2105025" cy="1943101"/>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3300153" y="1132922"/>
            <a:ext cx="4900743" cy="6171048"/>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
            </a:pP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Материалы </a:t>
            </a:r>
            <a:r>
              <a:rPr lang="ru-RU" sz="1600" dirty="0">
                <a:latin typeface="Times New Roman" panose="02020603050405020304" pitchFamily="18" charset="0"/>
                <a:ea typeface="Calibri" panose="020F0502020204030204" pitchFamily="34" charset="0"/>
                <a:cs typeface="Times New Roman" panose="02020603050405020304" pitchFamily="18" charset="0"/>
              </a:rPr>
              <a:t>признают экстремистскими вне зависимости от формы, способа и объёма их распространения;</a:t>
            </a:r>
          </a:p>
          <a:p>
            <a:pPr marL="285750" indent="-285750">
              <a:lnSpc>
                <a:spcPct val="107000"/>
              </a:lnSpc>
              <a:spcAft>
                <a:spcPts val="800"/>
              </a:spcAft>
              <a:buFont typeface="Wingdings" panose="05000000000000000000" pitchFamily="2" charset="2"/>
              <a:buChar char="§"/>
            </a:pPr>
            <a:r>
              <a:rPr lang="ru-RU" sz="1600" dirty="0">
                <a:latin typeface="Times New Roman" panose="02020603050405020304" pitchFamily="18" charset="0"/>
                <a:ea typeface="Calibri" panose="020F0502020204030204" pitchFamily="34" charset="0"/>
                <a:cs typeface="Times New Roman" panose="02020603050405020304" pitchFamily="18" charset="0"/>
              </a:rPr>
              <a:t>материалы признают экстремистскими: конкретные произведения одного и того же автора, в разных изданиях, различающихся по месту и году выпуска, издающей организации, оформлению, другим признакам;</a:t>
            </a:r>
          </a:p>
          <a:p>
            <a:pPr marL="285750" indent="-285750">
              <a:lnSpc>
                <a:spcPct val="107000"/>
              </a:lnSpc>
              <a:spcAft>
                <a:spcPts val="800"/>
              </a:spcAft>
              <a:buFont typeface="Wingdings" panose="05000000000000000000" pitchFamily="2" charset="2"/>
              <a:buChar char="§"/>
            </a:pPr>
            <a:r>
              <a:rPr lang="ru-RU" sz="1600" dirty="0">
                <a:latin typeface="Times New Roman" panose="02020603050405020304" pitchFamily="18" charset="0"/>
                <a:ea typeface="Calibri" panose="020F0502020204030204" pitchFamily="34" charset="0"/>
                <a:cs typeface="Times New Roman" panose="02020603050405020304" pitchFamily="18" charset="0"/>
              </a:rPr>
              <a:t>любое издание/переиздание произведения конкретного автора (если оно включено в Список) в библиотеке должно считаться экстремистским;</a:t>
            </a:r>
          </a:p>
          <a:p>
            <a:pPr marL="285750" indent="-285750">
              <a:lnSpc>
                <a:spcPct val="107000"/>
              </a:lnSpc>
              <a:spcAft>
                <a:spcPts val="800"/>
              </a:spcAft>
              <a:buFont typeface="Wingdings" panose="05000000000000000000" pitchFamily="2" charset="2"/>
              <a:buChar char="§"/>
            </a:pPr>
            <a:r>
              <a:rPr lang="ru-RU" sz="1600" dirty="0">
                <a:latin typeface="Times New Roman" panose="02020603050405020304" pitchFamily="18" charset="0"/>
                <a:ea typeface="Calibri" panose="020F0502020204030204" pitchFamily="34" charset="0"/>
                <a:cs typeface="Times New Roman" panose="02020603050405020304" pitchFamily="18" charset="0"/>
              </a:rPr>
              <a:t>материалы признают экстремистскими независимо от форм воспроизведения (традиционная книга, публикация в периодическом издании, CD-ROM, иное электронное издание, микрофильм, микрофиша, ксерокопия, копия в любом другом виде и т.п.).</a:t>
            </a:r>
          </a:p>
          <a:p>
            <a:pPr marL="285750" indent="-285750">
              <a:lnSpc>
                <a:spcPct val="107000"/>
              </a:lnSpc>
              <a:spcAft>
                <a:spcPts val="800"/>
              </a:spcAft>
              <a:buFont typeface="Wingdings" panose="05000000000000000000" pitchFamily="2" charset="2"/>
              <a:buChar char="§"/>
            </a:pP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включенную </a:t>
            </a:r>
            <a:r>
              <a:rPr lang="ru-RU" sz="1600" dirty="0">
                <a:latin typeface="Times New Roman" panose="02020603050405020304" pitchFamily="18" charset="0"/>
                <a:ea typeface="Calibri" panose="020F0502020204030204" pitchFamily="34" charset="0"/>
                <a:cs typeface="Times New Roman" panose="02020603050405020304" pitchFamily="18" charset="0"/>
              </a:rPr>
              <a:t>в ФСЭМ литературу нельзя выдавать читателям, использовать в открытом доступе, в выставочной и культурно-массовой работе.</a:t>
            </a:r>
          </a:p>
          <a:p>
            <a:pPr>
              <a:lnSpc>
                <a:spcPct val="107000"/>
              </a:lnSpc>
              <a:spcAft>
                <a:spcPts val="800"/>
              </a:spcAft>
            </a:pPr>
            <a:r>
              <a:rPr lang="ru-RU"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9321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0" y="1"/>
            <a:ext cx="2814441" cy="6858000"/>
          </a:xfrm>
          <a:prstGeom prst="rect">
            <a:avLst/>
          </a:prstGeom>
          <a:gradFill flip="none" rotWithShape="1">
            <a:gsLst>
              <a:gs pos="0">
                <a:schemeClr val="tx2">
                  <a:lumMod val="40000"/>
                  <a:lumOff val="60000"/>
                </a:schemeClr>
              </a:gs>
              <a:gs pos="50000">
                <a:schemeClr val="tx2">
                  <a:lumMod val="20000"/>
                  <a:lumOff val="80000"/>
                </a:schemeClr>
              </a:gs>
              <a:gs pos="100000">
                <a:schemeClr val="bg1"/>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16" name="사각형: 둥근 모서리 37">
            <a:extLst>
              <a:ext uri="{FF2B5EF4-FFF2-40B4-BE49-F238E27FC236}">
                <a16:creationId xmlns:a16="http://schemas.microsoft.com/office/drawing/2014/main" id="{57C9C667-2B9C-48DC-BC22-F727D3BB3728}"/>
              </a:ext>
            </a:extLst>
          </p:cNvPr>
          <p:cNvSpPr/>
          <p:nvPr/>
        </p:nvSpPr>
        <p:spPr>
          <a:xfrm>
            <a:off x="0" y="5624233"/>
            <a:ext cx="748937" cy="1777059"/>
          </a:xfrm>
          <a:custGeom>
            <a:avLst/>
            <a:gdLst>
              <a:gd name="connsiteX0" fmla="*/ 0 w 705394"/>
              <a:gd name="connsiteY0" fmla="*/ 0 h 1757970"/>
              <a:gd name="connsiteX1" fmla="*/ 0 w 705394"/>
              <a:gd name="connsiteY1" fmla="*/ 0 h 1757970"/>
              <a:gd name="connsiteX2" fmla="*/ 705394 w 705394"/>
              <a:gd name="connsiteY2" fmla="*/ 0 h 1757970"/>
              <a:gd name="connsiteX3" fmla="*/ 705394 w 705394"/>
              <a:gd name="connsiteY3" fmla="*/ 0 h 1757970"/>
              <a:gd name="connsiteX4" fmla="*/ 705394 w 705394"/>
              <a:gd name="connsiteY4" fmla="*/ 1757970 h 1757970"/>
              <a:gd name="connsiteX5" fmla="*/ 705394 w 705394"/>
              <a:gd name="connsiteY5" fmla="*/ 1757970 h 1757970"/>
              <a:gd name="connsiteX6" fmla="*/ 0 w 705394"/>
              <a:gd name="connsiteY6" fmla="*/ 1757970 h 1757970"/>
              <a:gd name="connsiteX7" fmla="*/ 0 w 705394"/>
              <a:gd name="connsiteY7" fmla="*/ 1757970 h 1757970"/>
              <a:gd name="connsiteX8" fmla="*/ 0 w 705394"/>
              <a:gd name="connsiteY8" fmla="*/ 0 h 1757970"/>
              <a:gd name="connsiteX0" fmla="*/ 0 w 705394"/>
              <a:gd name="connsiteY0" fmla="*/ 0 h 1757970"/>
              <a:gd name="connsiteX1" fmla="*/ 0 w 705394"/>
              <a:gd name="connsiteY1" fmla="*/ 0 h 1757970"/>
              <a:gd name="connsiteX2" fmla="*/ 705394 w 705394"/>
              <a:gd name="connsiteY2" fmla="*/ 0 h 1757970"/>
              <a:gd name="connsiteX3" fmla="*/ 496388 w 705394"/>
              <a:gd name="connsiteY3" fmla="*/ 182880 h 1757970"/>
              <a:gd name="connsiteX4" fmla="*/ 705394 w 705394"/>
              <a:gd name="connsiteY4" fmla="*/ 1757970 h 1757970"/>
              <a:gd name="connsiteX5" fmla="*/ 705394 w 705394"/>
              <a:gd name="connsiteY5" fmla="*/ 1757970 h 1757970"/>
              <a:gd name="connsiteX6" fmla="*/ 0 w 705394"/>
              <a:gd name="connsiteY6" fmla="*/ 1757970 h 1757970"/>
              <a:gd name="connsiteX7" fmla="*/ 0 w 705394"/>
              <a:gd name="connsiteY7" fmla="*/ 1757970 h 1757970"/>
              <a:gd name="connsiteX8" fmla="*/ 0 w 705394"/>
              <a:gd name="connsiteY8" fmla="*/ 0 h 1757970"/>
              <a:gd name="connsiteX0" fmla="*/ 0 w 705394"/>
              <a:gd name="connsiteY0" fmla="*/ 0 h 1757970"/>
              <a:gd name="connsiteX1" fmla="*/ 0 w 705394"/>
              <a:gd name="connsiteY1" fmla="*/ 0 h 1757970"/>
              <a:gd name="connsiteX2" fmla="*/ 418011 w 705394"/>
              <a:gd name="connsiteY2" fmla="*/ 17417 h 1757970"/>
              <a:gd name="connsiteX3" fmla="*/ 496388 w 705394"/>
              <a:gd name="connsiteY3" fmla="*/ 182880 h 1757970"/>
              <a:gd name="connsiteX4" fmla="*/ 705394 w 705394"/>
              <a:gd name="connsiteY4" fmla="*/ 1757970 h 1757970"/>
              <a:gd name="connsiteX5" fmla="*/ 705394 w 705394"/>
              <a:gd name="connsiteY5" fmla="*/ 1757970 h 1757970"/>
              <a:gd name="connsiteX6" fmla="*/ 0 w 705394"/>
              <a:gd name="connsiteY6" fmla="*/ 1757970 h 1757970"/>
              <a:gd name="connsiteX7" fmla="*/ 0 w 705394"/>
              <a:gd name="connsiteY7" fmla="*/ 1757970 h 1757970"/>
              <a:gd name="connsiteX8" fmla="*/ 0 w 705394"/>
              <a:gd name="connsiteY8" fmla="*/ 0 h 1757970"/>
              <a:gd name="connsiteX0" fmla="*/ 0 w 748937"/>
              <a:gd name="connsiteY0" fmla="*/ 0 h 1757970"/>
              <a:gd name="connsiteX1" fmla="*/ 0 w 748937"/>
              <a:gd name="connsiteY1" fmla="*/ 0 h 1757970"/>
              <a:gd name="connsiteX2" fmla="*/ 418011 w 748937"/>
              <a:gd name="connsiteY2" fmla="*/ 17417 h 1757970"/>
              <a:gd name="connsiteX3" fmla="*/ 496388 w 748937"/>
              <a:gd name="connsiteY3" fmla="*/ 182880 h 1757970"/>
              <a:gd name="connsiteX4" fmla="*/ 705394 w 748937"/>
              <a:gd name="connsiteY4" fmla="*/ 1757970 h 1757970"/>
              <a:gd name="connsiteX5" fmla="*/ 748937 w 748937"/>
              <a:gd name="connsiteY5" fmla="*/ 1566381 h 1757970"/>
              <a:gd name="connsiteX6" fmla="*/ 0 w 748937"/>
              <a:gd name="connsiteY6" fmla="*/ 1757970 h 1757970"/>
              <a:gd name="connsiteX7" fmla="*/ 0 w 748937"/>
              <a:gd name="connsiteY7" fmla="*/ 1757970 h 1757970"/>
              <a:gd name="connsiteX8" fmla="*/ 0 w 748937"/>
              <a:gd name="connsiteY8" fmla="*/ 0 h 1757970"/>
              <a:gd name="connsiteX0" fmla="*/ 0 w 705394"/>
              <a:gd name="connsiteY0" fmla="*/ 0 h 1775387"/>
              <a:gd name="connsiteX1" fmla="*/ 0 w 705394"/>
              <a:gd name="connsiteY1" fmla="*/ 0 h 1775387"/>
              <a:gd name="connsiteX2" fmla="*/ 418011 w 705394"/>
              <a:gd name="connsiteY2" fmla="*/ 17417 h 1775387"/>
              <a:gd name="connsiteX3" fmla="*/ 496388 w 705394"/>
              <a:gd name="connsiteY3" fmla="*/ 182880 h 1775387"/>
              <a:gd name="connsiteX4" fmla="*/ 705394 w 705394"/>
              <a:gd name="connsiteY4" fmla="*/ 1757970 h 1775387"/>
              <a:gd name="connsiteX5" fmla="*/ 600892 w 705394"/>
              <a:gd name="connsiteY5" fmla="*/ 1775387 h 1775387"/>
              <a:gd name="connsiteX6" fmla="*/ 0 w 705394"/>
              <a:gd name="connsiteY6" fmla="*/ 1757970 h 1775387"/>
              <a:gd name="connsiteX7" fmla="*/ 0 w 705394"/>
              <a:gd name="connsiteY7" fmla="*/ 1757970 h 1775387"/>
              <a:gd name="connsiteX8" fmla="*/ 0 w 705394"/>
              <a:gd name="connsiteY8" fmla="*/ 0 h 1775387"/>
              <a:gd name="connsiteX0" fmla="*/ 0 w 748937"/>
              <a:gd name="connsiteY0" fmla="*/ 0 h 1775387"/>
              <a:gd name="connsiteX1" fmla="*/ 0 w 748937"/>
              <a:gd name="connsiteY1" fmla="*/ 0 h 1775387"/>
              <a:gd name="connsiteX2" fmla="*/ 418011 w 748937"/>
              <a:gd name="connsiteY2" fmla="*/ 17417 h 1775387"/>
              <a:gd name="connsiteX3" fmla="*/ 496388 w 748937"/>
              <a:gd name="connsiteY3" fmla="*/ 182880 h 1775387"/>
              <a:gd name="connsiteX4" fmla="*/ 748937 w 748937"/>
              <a:gd name="connsiteY4" fmla="*/ 1583799 h 1775387"/>
              <a:gd name="connsiteX5" fmla="*/ 600892 w 748937"/>
              <a:gd name="connsiteY5" fmla="*/ 1775387 h 1775387"/>
              <a:gd name="connsiteX6" fmla="*/ 0 w 748937"/>
              <a:gd name="connsiteY6" fmla="*/ 1757970 h 1775387"/>
              <a:gd name="connsiteX7" fmla="*/ 0 w 748937"/>
              <a:gd name="connsiteY7" fmla="*/ 1757970 h 1775387"/>
              <a:gd name="connsiteX8" fmla="*/ 0 w 748937"/>
              <a:gd name="connsiteY8" fmla="*/ 0 h 1775387"/>
              <a:gd name="connsiteX0" fmla="*/ 0 w 748937"/>
              <a:gd name="connsiteY0" fmla="*/ 0 h 1775387"/>
              <a:gd name="connsiteX1" fmla="*/ 0 w 748937"/>
              <a:gd name="connsiteY1" fmla="*/ 0 h 1775387"/>
              <a:gd name="connsiteX2" fmla="*/ 418011 w 748937"/>
              <a:gd name="connsiteY2" fmla="*/ 17417 h 1775387"/>
              <a:gd name="connsiteX3" fmla="*/ 496388 w 748937"/>
              <a:gd name="connsiteY3" fmla="*/ 182880 h 1775387"/>
              <a:gd name="connsiteX4" fmla="*/ 748937 w 748937"/>
              <a:gd name="connsiteY4" fmla="*/ 1583799 h 1775387"/>
              <a:gd name="connsiteX5" fmla="*/ 600892 w 748937"/>
              <a:gd name="connsiteY5" fmla="*/ 1775387 h 1775387"/>
              <a:gd name="connsiteX6" fmla="*/ 0 w 748937"/>
              <a:gd name="connsiteY6" fmla="*/ 1757970 h 1775387"/>
              <a:gd name="connsiteX7" fmla="*/ 0 w 748937"/>
              <a:gd name="connsiteY7" fmla="*/ 1757970 h 1775387"/>
              <a:gd name="connsiteX8" fmla="*/ 0 w 748937"/>
              <a:gd name="connsiteY8" fmla="*/ 0 h 1775387"/>
              <a:gd name="connsiteX0" fmla="*/ 0 w 748937"/>
              <a:gd name="connsiteY0" fmla="*/ 0 h 1777059"/>
              <a:gd name="connsiteX1" fmla="*/ 0 w 748937"/>
              <a:gd name="connsiteY1" fmla="*/ 0 h 1777059"/>
              <a:gd name="connsiteX2" fmla="*/ 418011 w 748937"/>
              <a:gd name="connsiteY2" fmla="*/ 17417 h 1777059"/>
              <a:gd name="connsiteX3" fmla="*/ 496388 w 748937"/>
              <a:gd name="connsiteY3" fmla="*/ 182880 h 1777059"/>
              <a:gd name="connsiteX4" fmla="*/ 748937 w 748937"/>
              <a:gd name="connsiteY4" fmla="*/ 1583799 h 1777059"/>
              <a:gd name="connsiteX5" fmla="*/ 600892 w 748937"/>
              <a:gd name="connsiteY5" fmla="*/ 1775387 h 1777059"/>
              <a:gd name="connsiteX6" fmla="*/ 0 w 748937"/>
              <a:gd name="connsiteY6" fmla="*/ 1757970 h 1777059"/>
              <a:gd name="connsiteX7" fmla="*/ 0 w 748937"/>
              <a:gd name="connsiteY7" fmla="*/ 1757970 h 1777059"/>
              <a:gd name="connsiteX8" fmla="*/ 0 w 748937"/>
              <a:gd name="connsiteY8" fmla="*/ 0 h 177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937" h="1777059">
                <a:moveTo>
                  <a:pt x="0" y="0"/>
                </a:moveTo>
                <a:lnTo>
                  <a:pt x="0" y="0"/>
                </a:lnTo>
                <a:lnTo>
                  <a:pt x="418011" y="17417"/>
                </a:lnTo>
                <a:lnTo>
                  <a:pt x="496388" y="182880"/>
                </a:lnTo>
                <a:lnTo>
                  <a:pt x="748937" y="1583799"/>
                </a:lnTo>
                <a:cubicBezTo>
                  <a:pt x="743132" y="1708622"/>
                  <a:pt x="676366" y="1789901"/>
                  <a:pt x="600892" y="1775387"/>
                </a:cubicBezTo>
                <a:lnTo>
                  <a:pt x="0" y="1757970"/>
                </a:lnTo>
                <a:lnTo>
                  <a:pt x="0" y="1757970"/>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23529" y="249382"/>
            <a:ext cx="11573197" cy="883540"/>
          </a:xfrm>
        </p:spPr>
        <p:txBody>
          <a:bodyPr/>
          <a:lstStyle/>
          <a:p>
            <a:endParaRPr lang="ru-RU" sz="1800" dirty="0" smtClean="0">
              <a:solidFill>
                <a:srgbClr val="C00000"/>
              </a:solidFill>
            </a:endParaRPr>
          </a:p>
          <a:p>
            <a:endParaRPr lang="ru-RU" sz="1800" dirty="0">
              <a:solidFill>
                <a:srgbClr val="C00000"/>
              </a:solidFill>
            </a:endParaRPr>
          </a:p>
          <a:p>
            <a:endParaRPr lang="ru-RU" sz="1800" dirty="0" smtClean="0">
              <a:solidFill>
                <a:srgbClr val="C00000"/>
              </a:solidFill>
            </a:endParaRPr>
          </a:p>
          <a:p>
            <a:pPr>
              <a:spcBef>
                <a:spcPts val="0"/>
              </a:spcBef>
            </a:pPr>
            <a:r>
              <a:rPr lang="ru-RU" sz="2400" b="1" dirty="0" smtClean="0">
                <a:solidFill>
                  <a:srgbClr val="C00000"/>
                </a:solidFill>
                <a:latin typeface="Times New Roman" panose="02020603050405020304" pitchFamily="18" charset="0"/>
                <a:cs typeface="Times New Roman" panose="02020603050405020304" pitchFamily="18" charset="0"/>
              </a:rPr>
              <a:t>Вопрос</a:t>
            </a:r>
            <a:r>
              <a:rPr lang="ru-RU" sz="2400" b="1" dirty="0">
                <a:solidFill>
                  <a:srgbClr val="C00000"/>
                </a:solidFill>
                <a:latin typeface="Times New Roman" panose="02020603050405020304" pitchFamily="18" charset="0"/>
                <a:cs typeface="Times New Roman" panose="02020603050405020304" pitchFamily="18" charset="0"/>
              </a:rPr>
              <a:t>: что делать с этими книгами</a:t>
            </a:r>
            <a:r>
              <a:rPr lang="ru-RU" sz="2400" b="1" dirty="0" smtClean="0">
                <a:solidFill>
                  <a:srgbClr val="C00000"/>
                </a:solidFill>
                <a:latin typeface="Times New Roman" panose="02020603050405020304" pitchFamily="18" charset="0"/>
                <a:cs typeface="Times New Roman" panose="02020603050405020304" pitchFamily="18" charset="0"/>
              </a:rPr>
              <a:t>?</a:t>
            </a:r>
          </a:p>
          <a:p>
            <a:pPr>
              <a:spcBef>
                <a:spcPts val="0"/>
              </a:spcBef>
            </a:pPr>
            <a:r>
              <a:rPr lang="ru-RU" sz="1800" dirty="0" smtClean="0">
                <a:solidFill>
                  <a:srgbClr val="C00000"/>
                </a:solidFill>
                <a:latin typeface="Times New Roman" panose="02020603050405020304" pitchFamily="18" charset="0"/>
                <a:cs typeface="Times New Roman" panose="02020603050405020304" pitchFamily="18" charset="0"/>
              </a:rPr>
              <a:t> </a:t>
            </a:r>
          </a:p>
          <a:p>
            <a:pPr>
              <a:spcBef>
                <a:spcPts val="0"/>
              </a:spcBef>
            </a:pPr>
            <a:endParaRPr lang="ru-RU" sz="1800" dirty="0">
              <a:solidFill>
                <a:srgbClr val="C00000"/>
              </a:solidFill>
              <a:latin typeface="Times New Roman" panose="02020603050405020304" pitchFamily="18" charset="0"/>
              <a:cs typeface="Times New Roman" panose="02020603050405020304" pitchFamily="18" charset="0"/>
            </a:endParaRPr>
          </a:p>
          <a:p>
            <a:pPr>
              <a:spcBef>
                <a:spcPts val="0"/>
              </a:spcBef>
            </a:pPr>
            <a:r>
              <a:rPr lang="ru-RU" sz="1800" dirty="0" smtClean="0">
                <a:solidFill>
                  <a:srgbClr val="0070C0"/>
                </a:solidFill>
                <a:latin typeface="Times New Roman" panose="02020603050405020304" pitchFamily="18" charset="0"/>
                <a:cs typeface="Times New Roman" panose="02020603050405020304" pitchFamily="18" charset="0"/>
              </a:rPr>
              <a:t>Один </a:t>
            </a:r>
            <a:r>
              <a:rPr lang="ru-RU" sz="1800" dirty="0">
                <a:solidFill>
                  <a:srgbClr val="0070C0"/>
                </a:solidFill>
                <a:latin typeface="Times New Roman" panose="02020603050405020304" pitchFamily="18" charset="0"/>
                <a:cs typeface="Times New Roman" panose="02020603050405020304" pitchFamily="18" charset="0"/>
              </a:rPr>
              <a:t>из вариантов: изъять из фондов, собрать и </a:t>
            </a:r>
            <a:r>
              <a:rPr lang="ru-RU" sz="1800" dirty="0" smtClean="0">
                <a:solidFill>
                  <a:srgbClr val="0070C0"/>
                </a:solidFill>
                <a:latin typeface="Times New Roman" panose="02020603050405020304" pitchFamily="18" charset="0"/>
                <a:cs typeface="Times New Roman" panose="02020603050405020304" pitchFamily="18" charset="0"/>
              </a:rPr>
              <a:t>уничтожить</a:t>
            </a:r>
            <a:endParaRPr lang="ru-RU"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223D8A4D-0BCA-40A1-BF25-F6E1AC6C386C}"/>
              </a:ext>
            </a:extLst>
          </p:cNvPr>
          <p:cNvSpPr txBox="1"/>
          <p:nvPr/>
        </p:nvSpPr>
        <p:spPr>
          <a:xfrm>
            <a:off x="6303276" y="3194336"/>
            <a:ext cx="4002645" cy="276999"/>
          </a:xfrm>
          <a:prstGeom prst="rect">
            <a:avLst/>
          </a:prstGeom>
          <a:noFill/>
        </p:spPr>
        <p:txBody>
          <a:bodyPr wrap="square" rtlCol="0">
            <a:spAutoFit/>
          </a:bodyPr>
          <a:lstStyle/>
          <a:p>
            <a:endParaRPr lang="en-US" altLang="ko-KR" sz="1200" dirty="0">
              <a:solidFill>
                <a:schemeClr val="tx1">
                  <a:lumMod val="75000"/>
                  <a:lumOff val="25000"/>
                </a:schemeClr>
              </a:solidFill>
              <a:cs typeface="Arial" pitchFamily="34" charset="0"/>
            </a:endParaRPr>
          </a:p>
        </p:txBody>
      </p:sp>
      <p:grpSp>
        <p:nvGrpSpPr>
          <p:cNvPr id="24" name="Group 67">
            <a:extLst>
              <a:ext uri="{FF2B5EF4-FFF2-40B4-BE49-F238E27FC236}">
                <a16:creationId xmlns:a16="http://schemas.microsoft.com/office/drawing/2014/main" id="{C00FA200-3D18-40E7-882B-826CF821272D}"/>
              </a:ext>
            </a:extLst>
          </p:cNvPr>
          <p:cNvGrpSpPr/>
          <p:nvPr/>
        </p:nvGrpSpPr>
        <p:grpSpPr>
          <a:xfrm>
            <a:off x="6303276" y="4137635"/>
            <a:ext cx="4002645" cy="499362"/>
            <a:chOff x="910640" y="2975794"/>
            <a:chExt cx="1527408" cy="1248988"/>
          </a:xfrm>
        </p:grpSpPr>
        <p:sp>
          <p:nvSpPr>
            <p:cNvPr id="25" name="TextBox 24">
              <a:extLst>
                <a:ext uri="{FF2B5EF4-FFF2-40B4-BE49-F238E27FC236}">
                  <a16:creationId xmlns:a16="http://schemas.microsoft.com/office/drawing/2014/main" id="{774685DA-4446-4904-9F61-FD9B1C355C08}"/>
                </a:ext>
              </a:extLst>
            </p:cNvPr>
            <p:cNvSpPr txBox="1"/>
            <p:nvPr/>
          </p:nvSpPr>
          <p:spPr>
            <a:xfrm>
              <a:off x="910640" y="2975794"/>
              <a:ext cx="1527408" cy="769801"/>
            </a:xfrm>
            <a:prstGeom prst="rect">
              <a:avLst/>
            </a:prstGeom>
            <a:noFill/>
          </p:spPr>
          <p:txBody>
            <a:bodyPr wrap="square" rtlCol="0" anchor="ctr">
              <a:spAutoFit/>
            </a:bodyPr>
            <a:lstStyle/>
            <a:p>
              <a:endParaRPr lang="ko-KR" altLang="en-US" sz="1400" b="1"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id="{56D1CF6A-1861-4C14-A036-7DF9052295CD}"/>
                </a:ext>
              </a:extLst>
            </p:cNvPr>
            <p:cNvSpPr txBox="1"/>
            <p:nvPr/>
          </p:nvSpPr>
          <p:spPr>
            <a:xfrm>
              <a:off x="910640" y="3531961"/>
              <a:ext cx="1527408" cy="692821"/>
            </a:xfrm>
            <a:prstGeom prst="rect">
              <a:avLst/>
            </a:prstGeom>
            <a:noFill/>
          </p:spPr>
          <p:txBody>
            <a:bodyPr wrap="square" rtlCol="0">
              <a:spAutoFit/>
            </a:bodyPr>
            <a:lstStyle/>
            <a:p>
              <a:endParaRPr lang="en-US" altLang="ko-KR" sz="1200" dirty="0">
                <a:solidFill>
                  <a:schemeClr val="tx1">
                    <a:lumMod val="75000"/>
                    <a:lumOff val="25000"/>
                  </a:schemeClr>
                </a:solidFill>
                <a:cs typeface="Arial" pitchFamily="34" charset="0"/>
              </a:endParaRPr>
            </a:p>
          </p:txBody>
        </p:sp>
      </p:grpSp>
      <p:sp>
        <p:nvSpPr>
          <p:cNvPr id="30" name="TextBox 29">
            <a:extLst>
              <a:ext uri="{FF2B5EF4-FFF2-40B4-BE49-F238E27FC236}">
                <a16:creationId xmlns:a16="http://schemas.microsoft.com/office/drawing/2014/main" id="{A28D16A3-A0B3-460C-BECF-07FF1DE3D8AF}"/>
              </a:ext>
            </a:extLst>
          </p:cNvPr>
          <p:cNvSpPr txBox="1"/>
          <p:nvPr/>
        </p:nvSpPr>
        <p:spPr>
          <a:xfrm>
            <a:off x="6989076" y="5677887"/>
            <a:ext cx="4002645" cy="276999"/>
          </a:xfrm>
          <a:prstGeom prst="rect">
            <a:avLst/>
          </a:prstGeom>
          <a:noFill/>
        </p:spPr>
        <p:txBody>
          <a:bodyPr wrap="square" rtlCol="0">
            <a:spAutoFit/>
          </a:bodyPr>
          <a:lstStyle/>
          <a:p>
            <a:endParaRPr lang="en-US" altLang="ko-KR" sz="1200" dirty="0">
              <a:solidFill>
                <a:schemeClr val="tx1">
                  <a:lumMod val="75000"/>
                  <a:lumOff val="25000"/>
                </a:schemeClr>
              </a:solidFill>
              <a:cs typeface="Arial" pitchFamily="34" charset="0"/>
            </a:endParaRPr>
          </a:p>
        </p:txBody>
      </p:sp>
      <p:sp>
        <p:nvSpPr>
          <p:cNvPr id="32" name="Oval 21">
            <a:extLst>
              <a:ext uri="{FF2B5EF4-FFF2-40B4-BE49-F238E27FC236}">
                <a16:creationId xmlns:a16="http://schemas.microsoft.com/office/drawing/2014/main" id="{7521DC44-1739-4D31-ADAD-89835EDADC2A}"/>
              </a:ext>
            </a:extLst>
          </p:cNvPr>
          <p:cNvSpPr>
            <a:spLocks noChangeAspect="1"/>
          </p:cNvSpPr>
          <p:nvPr/>
        </p:nvSpPr>
        <p:spPr>
          <a:xfrm rot="20700000">
            <a:off x="11378322" y="4157062"/>
            <a:ext cx="387594" cy="314845"/>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3" name="Freeform 95">
            <a:extLst>
              <a:ext uri="{FF2B5EF4-FFF2-40B4-BE49-F238E27FC236}">
                <a16:creationId xmlns:a16="http://schemas.microsoft.com/office/drawing/2014/main" id="{FF5B0BEE-15F2-4102-AB8A-6D9F63F0E62A}"/>
              </a:ext>
            </a:extLst>
          </p:cNvPr>
          <p:cNvSpPr>
            <a:spLocks/>
          </p:cNvSpPr>
          <p:nvPr/>
        </p:nvSpPr>
        <p:spPr>
          <a:xfrm>
            <a:off x="11402832" y="1815760"/>
            <a:ext cx="338573" cy="338573"/>
          </a:xfrm>
          <a:custGeom>
            <a:avLst/>
            <a:gdLst/>
            <a:ahLst/>
            <a:cxnLst/>
            <a:rect l="l" t="t" r="r" b="b"/>
            <a:pathLst>
              <a:path w="2376266" h="2700265">
                <a:moveTo>
                  <a:pt x="1656387" y="1972892"/>
                </a:moveTo>
                <a:cubicBezTo>
                  <a:pt x="1611887" y="1973356"/>
                  <a:pt x="1563385" y="2005080"/>
                  <a:pt x="1534629" y="2057337"/>
                </a:cubicBezTo>
                <a:cubicBezTo>
                  <a:pt x="1496288" y="2127013"/>
                  <a:pt x="1507568" y="2206808"/>
                  <a:pt x="1559826" y="2235565"/>
                </a:cubicBezTo>
                <a:cubicBezTo>
                  <a:pt x="1612084" y="2264320"/>
                  <a:pt x="1685527" y="2231149"/>
                  <a:pt x="1723869" y="2161473"/>
                </a:cubicBezTo>
                <a:cubicBezTo>
                  <a:pt x="1762211" y="2091796"/>
                  <a:pt x="1750931" y="2012000"/>
                  <a:pt x="1698673" y="1983245"/>
                </a:cubicBezTo>
                <a:cubicBezTo>
                  <a:pt x="1685608" y="1976055"/>
                  <a:pt x="1671220" y="1972736"/>
                  <a:pt x="1656387" y="1972892"/>
                </a:cubicBezTo>
                <a:close/>
                <a:moveTo>
                  <a:pt x="312688" y="1634792"/>
                </a:moveTo>
                <a:cubicBezTo>
                  <a:pt x="281116" y="1626772"/>
                  <a:pt x="249981" y="1631172"/>
                  <a:pt x="226763" y="1649891"/>
                </a:cubicBezTo>
                <a:cubicBezTo>
                  <a:pt x="180329" y="1687329"/>
                  <a:pt x="183153" y="1767868"/>
                  <a:pt x="233071" y="1829780"/>
                </a:cubicBezTo>
                <a:cubicBezTo>
                  <a:pt x="282989" y="1891692"/>
                  <a:pt x="361097" y="1911533"/>
                  <a:pt x="407532" y="1874094"/>
                </a:cubicBezTo>
                <a:cubicBezTo>
                  <a:pt x="453966" y="1836657"/>
                  <a:pt x="451142" y="1756118"/>
                  <a:pt x="401224" y="1694205"/>
                </a:cubicBezTo>
                <a:cubicBezTo>
                  <a:pt x="376265" y="1663249"/>
                  <a:pt x="344258" y="1642811"/>
                  <a:pt x="312688" y="1634792"/>
                </a:cubicBezTo>
                <a:close/>
                <a:moveTo>
                  <a:pt x="1869299" y="1519920"/>
                </a:moveTo>
                <a:cubicBezTo>
                  <a:pt x="1824865" y="1522388"/>
                  <a:pt x="1777842" y="1556264"/>
                  <a:pt x="1751468" y="1609764"/>
                </a:cubicBezTo>
                <a:cubicBezTo>
                  <a:pt x="1716305" y="1681096"/>
                  <a:pt x="1731168" y="1760303"/>
                  <a:pt x="1784668" y="1786676"/>
                </a:cubicBezTo>
                <a:cubicBezTo>
                  <a:pt x="1838168" y="1813049"/>
                  <a:pt x="1910044" y="1776602"/>
                  <a:pt x="1945208" y="1705269"/>
                </a:cubicBezTo>
                <a:cubicBezTo>
                  <a:pt x="1980371" y="1633937"/>
                  <a:pt x="1965508" y="1554730"/>
                  <a:pt x="1912008" y="1528357"/>
                </a:cubicBezTo>
                <a:cubicBezTo>
                  <a:pt x="1898633" y="1521764"/>
                  <a:pt x="1884109" y="1519097"/>
                  <a:pt x="1869299" y="1519920"/>
                </a:cubicBezTo>
                <a:close/>
                <a:moveTo>
                  <a:pt x="741251" y="1329992"/>
                </a:moveTo>
                <a:cubicBezTo>
                  <a:pt x="709680" y="1321974"/>
                  <a:pt x="678544" y="1326372"/>
                  <a:pt x="655326" y="1345092"/>
                </a:cubicBezTo>
                <a:cubicBezTo>
                  <a:pt x="608892" y="1382530"/>
                  <a:pt x="611716" y="1463069"/>
                  <a:pt x="661634" y="1524981"/>
                </a:cubicBezTo>
                <a:cubicBezTo>
                  <a:pt x="711552" y="1586893"/>
                  <a:pt x="789660" y="1606734"/>
                  <a:pt x="836094" y="1569294"/>
                </a:cubicBezTo>
                <a:cubicBezTo>
                  <a:pt x="882529" y="1531856"/>
                  <a:pt x="879704" y="1451317"/>
                  <a:pt x="829787" y="1389406"/>
                </a:cubicBezTo>
                <a:cubicBezTo>
                  <a:pt x="804828" y="1358450"/>
                  <a:pt x="772822" y="1338012"/>
                  <a:pt x="741251" y="1329992"/>
                </a:cubicBezTo>
                <a:close/>
                <a:moveTo>
                  <a:pt x="2079316" y="1065457"/>
                </a:moveTo>
                <a:cubicBezTo>
                  <a:pt x="2035146" y="1070876"/>
                  <a:pt x="1990481" y="1107807"/>
                  <a:pt x="1967725" y="1162943"/>
                </a:cubicBezTo>
                <a:cubicBezTo>
                  <a:pt x="1937386" y="1236457"/>
                  <a:pt x="1957487" y="1314499"/>
                  <a:pt x="2012623" y="1337253"/>
                </a:cubicBezTo>
                <a:cubicBezTo>
                  <a:pt x="2067759" y="1360009"/>
                  <a:pt x="2137051" y="1318860"/>
                  <a:pt x="2167391" y="1245345"/>
                </a:cubicBezTo>
                <a:cubicBezTo>
                  <a:pt x="2197730" y="1171831"/>
                  <a:pt x="2177629" y="1093789"/>
                  <a:pt x="2122493" y="1071035"/>
                </a:cubicBezTo>
                <a:cubicBezTo>
                  <a:pt x="2108709" y="1065345"/>
                  <a:pt x="2094040" y="1063650"/>
                  <a:pt x="2079316" y="1065457"/>
                </a:cubicBezTo>
                <a:close/>
                <a:moveTo>
                  <a:pt x="0" y="654162"/>
                </a:moveTo>
                <a:lnTo>
                  <a:pt x="1082073" y="1244384"/>
                </a:lnTo>
                <a:lnTo>
                  <a:pt x="1121421" y="2700265"/>
                </a:lnTo>
                <a:lnTo>
                  <a:pt x="4918" y="1923139"/>
                </a:lnTo>
                <a:cubicBezTo>
                  <a:pt x="3279" y="1498508"/>
                  <a:pt x="1639" y="1073875"/>
                  <a:pt x="0" y="654162"/>
                </a:cubicBezTo>
                <a:close/>
                <a:moveTo>
                  <a:pt x="2375644" y="688592"/>
                </a:moveTo>
                <a:lnTo>
                  <a:pt x="2360889" y="1967406"/>
                </a:lnTo>
                <a:lnTo>
                  <a:pt x="1293570" y="2700265"/>
                </a:lnTo>
                <a:lnTo>
                  <a:pt x="1249303" y="1239466"/>
                </a:lnTo>
                <a:close/>
                <a:moveTo>
                  <a:pt x="1214923" y="371219"/>
                </a:moveTo>
                <a:cubicBezTo>
                  <a:pt x="1197013" y="368793"/>
                  <a:pt x="1177834" y="369067"/>
                  <a:pt x="1158247" y="372480"/>
                </a:cubicBezTo>
                <a:cubicBezTo>
                  <a:pt x="1079899" y="386133"/>
                  <a:pt x="1024686" y="444836"/>
                  <a:pt x="1034926" y="503598"/>
                </a:cubicBezTo>
                <a:cubicBezTo>
                  <a:pt x="1045165" y="562359"/>
                  <a:pt x="1116980" y="598927"/>
                  <a:pt x="1195328" y="585274"/>
                </a:cubicBezTo>
                <a:cubicBezTo>
                  <a:pt x="1273676" y="571621"/>
                  <a:pt x="1328889" y="512918"/>
                  <a:pt x="1318650" y="454156"/>
                </a:cubicBezTo>
                <a:cubicBezTo>
                  <a:pt x="1310970" y="410086"/>
                  <a:pt x="1268654" y="378499"/>
                  <a:pt x="1214923" y="371219"/>
                </a:cubicBezTo>
                <a:close/>
                <a:moveTo>
                  <a:pt x="1185985" y="0"/>
                </a:moveTo>
                <a:lnTo>
                  <a:pt x="2376266" y="506608"/>
                </a:lnTo>
                <a:lnTo>
                  <a:pt x="1161392" y="1101748"/>
                </a:lnTo>
                <a:lnTo>
                  <a:pt x="10460" y="49185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4" name="Isosceles Triangle 20">
            <a:extLst>
              <a:ext uri="{FF2B5EF4-FFF2-40B4-BE49-F238E27FC236}">
                <a16:creationId xmlns:a16="http://schemas.microsoft.com/office/drawing/2014/main" id="{193C7858-C34E-42BF-9D71-E7F344D29C43}"/>
              </a:ext>
            </a:extLst>
          </p:cNvPr>
          <p:cNvSpPr>
            <a:spLocks noChangeAspect="1"/>
          </p:cNvSpPr>
          <p:nvPr/>
        </p:nvSpPr>
        <p:spPr>
          <a:xfrm rot="8201235">
            <a:off x="11410635" y="5303984"/>
            <a:ext cx="322962" cy="356093"/>
          </a:xfrm>
          <a:custGeom>
            <a:avLst/>
            <a:gdLst/>
            <a:ahLst/>
            <a:cxnLst/>
            <a:rect l="l" t="t" r="r" b="b"/>
            <a:pathLst>
              <a:path w="4285801" h="4725490">
                <a:moveTo>
                  <a:pt x="1428251" y="4622752"/>
                </a:moveTo>
                <a:cubicBezTo>
                  <a:pt x="1313180" y="4505074"/>
                  <a:pt x="1240588" y="4345285"/>
                  <a:pt x="1235771" y="4167715"/>
                </a:cubicBezTo>
                <a:cubicBezTo>
                  <a:pt x="1227835" y="3875156"/>
                  <a:pt x="1406218" y="3620819"/>
                  <a:pt x="1664050" y="3520754"/>
                </a:cubicBezTo>
                <a:lnTo>
                  <a:pt x="1635892" y="2482688"/>
                </a:lnTo>
                <a:lnTo>
                  <a:pt x="1044642" y="2469039"/>
                </a:lnTo>
                <a:lnTo>
                  <a:pt x="1044642" y="2667331"/>
                </a:lnTo>
                <a:cubicBezTo>
                  <a:pt x="1044642" y="2727000"/>
                  <a:pt x="996271" y="2775371"/>
                  <a:pt x="936601" y="2775372"/>
                </a:cubicBezTo>
                <a:lnTo>
                  <a:pt x="657382" y="2775371"/>
                </a:lnTo>
                <a:cubicBezTo>
                  <a:pt x="637755" y="2823613"/>
                  <a:pt x="630101" y="2874237"/>
                  <a:pt x="622448" y="2945800"/>
                </a:cubicBezTo>
                <a:lnTo>
                  <a:pt x="252030" y="2945800"/>
                </a:lnTo>
                <a:cubicBezTo>
                  <a:pt x="256275" y="2883407"/>
                  <a:pt x="252593" y="2828938"/>
                  <a:pt x="235967" y="2775370"/>
                </a:cubicBezTo>
                <a:lnTo>
                  <a:pt x="7267" y="2775370"/>
                </a:lnTo>
                <a:cubicBezTo>
                  <a:pt x="1003" y="2679903"/>
                  <a:pt x="-1109" y="2594661"/>
                  <a:pt x="535" y="2514852"/>
                </a:cubicBezTo>
                <a:cubicBezTo>
                  <a:pt x="5466" y="2275424"/>
                  <a:pt x="44187" y="2084887"/>
                  <a:pt x="105917" y="1813823"/>
                </a:cubicBezTo>
                <a:cubicBezTo>
                  <a:pt x="258635" y="1288584"/>
                  <a:pt x="488046" y="911620"/>
                  <a:pt x="870837" y="570445"/>
                </a:cubicBezTo>
                <a:cubicBezTo>
                  <a:pt x="674179" y="1284154"/>
                  <a:pt x="622718" y="1497188"/>
                  <a:pt x="741752" y="1669956"/>
                </a:cubicBezTo>
                <a:cubicBezTo>
                  <a:pt x="882751" y="1699943"/>
                  <a:pt x="788174" y="1674807"/>
                  <a:pt x="936601" y="1710419"/>
                </a:cubicBezTo>
                <a:cubicBezTo>
                  <a:pt x="1001384" y="1730870"/>
                  <a:pt x="1044642" y="1758791"/>
                  <a:pt x="1044642" y="1818460"/>
                </a:cubicBezTo>
                <a:lnTo>
                  <a:pt x="1044642" y="1970448"/>
                </a:lnTo>
                <a:lnTo>
                  <a:pt x="1621635" y="1957128"/>
                </a:lnTo>
                <a:lnTo>
                  <a:pt x="1601569" y="1217379"/>
                </a:lnTo>
                <a:cubicBezTo>
                  <a:pt x="1338692" y="1131438"/>
                  <a:pt x="1146783" y="887145"/>
                  <a:pt x="1138847" y="594588"/>
                </a:cubicBezTo>
                <a:cubicBezTo>
                  <a:pt x="1132425" y="357828"/>
                  <a:pt x="1248029" y="146099"/>
                  <a:pt x="1428910" y="20243"/>
                </a:cubicBezTo>
                <a:lnTo>
                  <a:pt x="1447318" y="698863"/>
                </a:lnTo>
                <a:lnTo>
                  <a:pt x="2193594" y="678620"/>
                </a:lnTo>
                <a:lnTo>
                  <a:pt x="2175185" y="0"/>
                </a:lnTo>
                <a:cubicBezTo>
                  <a:pt x="2362624" y="115865"/>
                  <a:pt x="2489536" y="321015"/>
                  <a:pt x="2495958" y="557775"/>
                </a:cubicBezTo>
                <a:cubicBezTo>
                  <a:pt x="2503894" y="850332"/>
                  <a:pt x="2325511" y="1104670"/>
                  <a:pt x="2067679" y="1204735"/>
                </a:cubicBezTo>
                <a:lnTo>
                  <a:pt x="2087796" y="1946367"/>
                </a:lnTo>
                <a:lnTo>
                  <a:pt x="4285801" y="1895627"/>
                </a:lnTo>
                <a:lnTo>
                  <a:pt x="4285801" y="2543859"/>
                </a:lnTo>
                <a:lnTo>
                  <a:pt x="2102637" y="2493462"/>
                </a:lnTo>
                <a:lnTo>
                  <a:pt x="2130160" y="3508110"/>
                </a:lnTo>
                <a:cubicBezTo>
                  <a:pt x="2393037" y="3594051"/>
                  <a:pt x="2584946" y="3838344"/>
                  <a:pt x="2592882" y="4130902"/>
                </a:cubicBezTo>
                <a:cubicBezTo>
                  <a:pt x="2599304" y="4367662"/>
                  <a:pt x="2483700" y="4579391"/>
                  <a:pt x="2302820" y="4705247"/>
                </a:cubicBezTo>
                <a:lnTo>
                  <a:pt x="2284411" y="4026626"/>
                </a:lnTo>
                <a:lnTo>
                  <a:pt x="1538135" y="4046869"/>
                </a:lnTo>
                <a:lnTo>
                  <a:pt x="1556544" y="4725490"/>
                </a:lnTo>
                <a:cubicBezTo>
                  <a:pt x="1509684" y="4696524"/>
                  <a:pt x="1466607" y="4661977"/>
                  <a:pt x="1428251" y="4622752"/>
                </a:cubicBezTo>
                <a:close/>
                <a:moveTo>
                  <a:pt x="44807" y="3562389"/>
                </a:moveTo>
                <a:cubicBezTo>
                  <a:pt x="25255" y="3542837"/>
                  <a:pt x="13162" y="3515827"/>
                  <a:pt x="13162" y="3485992"/>
                </a:cubicBezTo>
                <a:lnTo>
                  <a:pt x="13162" y="3053842"/>
                </a:lnTo>
                <a:cubicBezTo>
                  <a:pt x="13162" y="2994173"/>
                  <a:pt x="61534" y="2945801"/>
                  <a:pt x="121203" y="2945801"/>
                </a:cubicBezTo>
                <a:lnTo>
                  <a:pt x="757287" y="2945801"/>
                </a:lnTo>
                <a:cubicBezTo>
                  <a:pt x="816956" y="2945801"/>
                  <a:pt x="865328" y="2994173"/>
                  <a:pt x="865328" y="3053842"/>
                </a:cubicBezTo>
                <a:lnTo>
                  <a:pt x="865328" y="3485992"/>
                </a:lnTo>
                <a:cubicBezTo>
                  <a:pt x="865328" y="3545662"/>
                  <a:pt x="816956" y="3594033"/>
                  <a:pt x="757287" y="3594033"/>
                </a:cubicBezTo>
                <a:lnTo>
                  <a:pt x="121203" y="3594033"/>
                </a:lnTo>
                <a:cubicBezTo>
                  <a:pt x="91368" y="3594033"/>
                  <a:pt x="64358" y="3581940"/>
                  <a:pt x="44807" y="35623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5" name="Rounded Rectangle 1">
            <a:extLst>
              <a:ext uri="{FF2B5EF4-FFF2-40B4-BE49-F238E27FC236}">
                <a16:creationId xmlns:a16="http://schemas.microsoft.com/office/drawing/2014/main" id="{1E92501D-AB51-4F35-A098-2442C49215AE}"/>
              </a:ext>
            </a:extLst>
          </p:cNvPr>
          <p:cNvSpPr>
            <a:spLocks noChangeAspect="1"/>
          </p:cNvSpPr>
          <p:nvPr/>
        </p:nvSpPr>
        <p:spPr>
          <a:xfrm>
            <a:off x="11471802" y="2986412"/>
            <a:ext cx="200630" cy="338573"/>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4" name="Прямоугольник 3"/>
          <p:cNvSpPr/>
          <p:nvPr/>
        </p:nvSpPr>
        <p:spPr>
          <a:xfrm>
            <a:off x="3749040" y="2016461"/>
            <a:ext cx="7494848" cy="3123932"/>
          </a:xfrm>
          <a:prstGeom prst="rect">
            <a:avLst/>
          </a:prstGeom>
        </p:spPr>
        <p:txBody>
          <a:bodyPr wrap="square">
            <a:spAutoFit/>
          </a:bodyPr>
          <a:lstStyle/>
          <a:p>
            <a:pPr marL="285750" indent="-285750">
              <a:lnSpc>
                <a:spcPct val="90000"/>
              </a:lnSpc>
              <a:spcBef>
                <a:spcPts val="1200"/>
              </a:spcBef>
              <a:spcAft>
                <a:spcPts val="200"/>
              </a:spcAft>
              <a:buClr>
                <a:srgbClr val="1CADE4"/>
              </a:buClr>
              <a:buSzPct val="100000"/>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В соответствии с «Порядком учёта документов, входящих в состав библиотечного фонда» данная литература списывается из фонда по причине «</a:t>
            </a:r>
            <a:r>
              <a:rPr lang="ru-RU" dirty="0" err="1">
                <a:latin typeface="Times New Roman" panose="02020603050405020304" pitchFamily="18" charset="0"/>
                <a:cs typeface="Times New Roman" panose="02020603050405020304" pitchFamily="18" charset="0"/>
              </a:rPr>
              <a:t>непрофильность</a:t>
            </a:r>
            <a:r>
              <a:rPr lang="ru-RU" dirty="0">
                <a:latin typeface="Times New Roman" panose="02020603050405020304" pitchFamily="18" charset="0"/>
                <a:cs typeface="Times New Roman" panose="02020603050405020304" pitchFamily="18" charset="0"/>
              </a:rPr>
              <a:t>». Подобная литература действительно является не подходящей для профиля комплектования подавляющего большинства библиотек.</a:t>
            </a:r>
          </a:p>
          <a:p>
            <a:pPr marL="285750" indent="-285750">
              <a:lnSpc>
                <a:spcPct val="90000"/>
              </a:lnSpc>
              <a:spcBef>
                <a:spcPts val="1200"/>
              </a:spcBef>
              <a:spcAft>
                <a:spcPts val="200"/>
              </a:spcAft>
              <a:buClr>
                <a:srgbClr val="1CADE4"/>
              </a:buClr>
              <a:buSzPct val="100000"/>
              <a:buFont typeface="Wingdings" panose="05000000000000000000" pitchFamily="2" charset="2"/>
              <a:buChar char="§"/>
            </a:pP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Если экстремистский материал оказался в коллективном сборнике материалов, в энциклопедическом или периодическом издании, то практическим решением является изъятие его из открытого доступа.</a:t>
            </a:r>
          </a:p>
          <a:p>
            <a:pPr marL="91440" lvl="0" indent="-91440">
              <a:lnSpc>
                <a:spcPct val="90000"/>
              </a:lnSpc>
              <a:spcBef>
                <a:spcPts val="1200"/>
              </a:spcBef>
              <a:spcAft>
                <a:spcPts val="200"/>
              </a:spcAft>
              <a:buClr>
                <a:srgbClr val="1CADE4"/>
              </a:buClr>
              <a:buSzPct val="100000"/>
              <a:buFont typeface="Tw Cen MT" panose="020B0602020104020603" pitchFamily="34" charset="0"/>
              <a:buChar char=" "/>
            </a:pPr>
            <a:endParaRPr lang="ru-RU" dirty="0">
              <a:latin typeface="+mj-lt"/>
              <a:cs typeface="Times New Roman" panose="02020603050405020304" pitchFamily="18" charset="0"/>
            </a:endParaRPr>
          </a:p>
          <a:p>
            <a:pPr marL="91440" lvl="0" indent="-91440">
              <a:lnSpc>
                <a:spcPct val="90000"/>
              </a:lnSpc>
              <a:spcBef>
                <a:spcPts val="1200"/>
              </a:spcBef>
              <a:spcAft>
                <a:spcPts val="200"/>
              </a:spcAft>
              <a:buClr>
                <a:srgbClr val="1CADE4"/>
              </a:buClr>
              <a:buSzPct val="100000"/>
              <a:buFont typeface="Tw Cen MT" panose="020B0602020104020603" pitchFamily="34" charset="0"/>
              <a:buChar char=" "/>
            </a:pPr>
            <a:r>
              <a:rPr lang="ru-RU" dirty="0">
                <a:solidFill>
                  <a:srgbClr val="0070C0"/>
                </a:solidFill>
                <a:latin typeface="Times New Roman" panose="02020603050405020304" pitchFamily="18" charset="0"/>
                <a:cs typeface="Times New Roman" panose="02020603050405020304" pitchFamily="18" charset="0"/>
              </a:rPr>
              <a:t> </a:t>
            </a:r>
          </a:p>
        </p:txBody>
      </p:sp>
      <p:sp>
        <p:nvSpPr>
          <p:cNvPr id="7" name="Прямоугольник 6"/>
          <p:cNvSpPr/>
          <p:nvPr/>
        </p:nvSpPr>
        <p:spPr>
          <a:xfrm>
            <a:off x="3300153" y="1132922"/>
            <a:ext cx="4900743" cy="754758"/>
          </a:xfrm>
          <a:prstGeom prst="rect">
            <a:avLst/>
          </a:prstGeom>
        </p:spPr>
        <p:txBody>
          <a:bodyPr wrap="square">
            <a:spAutoFit/>
          </a:bodyPr>
          <a:lstStyle/>
          <a:p>
            <a:pPr>
              <a:lnSpc>
                <a:spcPct val="107000"/>
              </a:lnSpc>
              <a:spcAft>
                <a:spcPts val="800"/>
              </a:spcAft>
            </a:pPr>
            <a:r>
              <a:rPr lang="ru-RU" sz="1600"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3074" name="Picture 2" descr="http://im5-tub.yandex.net/i?id=298576560-46-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296" y="2191074"/>
            <a:ext cx="3076575" cy="2513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106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0" y="1"/>
            <a:ext cx="2814441" cy="6858000"/>
          </a:xfrm>
          <a:prstGeom prst="rect">
            <a:avLst/>
          </a:prstGeom>
          <a:gradFill flip="none" rotWithShape="1">
            <a:gsLst>
              <a:gs pos="0">
                <a:schemeClr val="tx2">
                  <a:lumMod val="40000"/>
                  <a:lumOff val="60000"/>
                </a:schemeClr>
              </a:gs>
              <a:gs pos="50000">
                <a:schemeClr val="tx2">
                  <a:lumMod val="20000"/>
                  <a:lumOff val="80000"/>
                </a:schemeClr>
              </a:gs>
              <a:gs pos="100000">
                <a:schemeClr val="bg1"/>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16" name="사각형: 둥근 모서리 37">
            <a:extLst>
              <a:ext uri="{FF2B5EF4-FFF2-40B4-BE49-F238E27FC236}">
                <a16:creationId xmlns:a16="http://schemas.microsoft.com/office/drawing/2014/main" id="{57C9C667-2B9C-48DC-BC22-F727D3BB3728}"/>
              </a:ext>
            </a:extLst>
          </p:cNvPr>
          <p:cNvSpPr/>
          <p:nvPr/>
        </p:nvSpPr>
        <p:spPr>
          <a:xfrm>
            <a:off x="0" y="5624233"/>
            <a:ext cx="748937" cy="1777059"/>
          </a:xfrm>
          <a:custGeom>
            <a:avLst/>
            <a:gdLst>
              <a:gd name="connsiteX0" fmla="*/ 0 w 705394"/>
              <a:gd name="connsiteY0" fmla="*/ 0 h 1757970"/>
              <a:gd name="connsiteX1" fmla="*/ 0 w 705394"/>
              <a:gd name="connsiteY1" fmla="*/ 0 h 1757970"/>
              <a:gd name="connsiteX2" fmla="*/ 705394 w 705394"/>
              <a:gd name="connsiteY2" fmla="*/ 0 h 1757970"/>
              <a:gd name="connsiteX3" fmla="*/ 705394 w 705394"/>
              <a:gd name="connsiteY3" fmla="*/ 0 h 1757970"/>
              <a:gd name="connsiteX4" fmla="*/ 705394 w 705394"/>
              <a:gd name="connsiteY4" fmla="*/ 1757970 h 1757970"/>
              <a:gd name="connsiteX5" fmla="*/ 705394 w 705394"/>
              <a:gd name="connsiteY5" fmla="*/ 1757970 h 1757970"/>
              <a:gd name="connsiteX6" fmla="*/ 0 w 705394"/>
              <a:gd name="connsiteY6" fmla="*/ 1757970 h 1757970"/>
              <a:gd name="connsiteX7" fmla="*/ 0 w 705394"/>
              <a:gd name="connsiteY7" fmla="*/ 1757970 h 1757970"/>
              <a:gd name="connsiteX8" fmla="*/ 0 w 705394"/>
              <a:gd name="connsiteY8" fmla="*/ 0 h 1757970"/>
              <a:gd name="connsiteX0" fmla="*/ 0 w 705394"/>
              <a:gd name="connsiteY0" fmla="*/ 0 h 1757970"/>
              <a:gd name="connsiteX1" fmla="*/ 0 w 705394"/>
              <a:gd name="connsiteY1" fmla="*/ 0 h 1757970"/>
              <a:gd name="connsiteX2" fmla="*/ 705394 w 705394"/>
              <a:gd name="connsiteY2" fmla="*/ 0 h 1757970"/>
              <a:gd name="connsiteX3" fmla="*/ 496388 w 705394"/>
              <a:gd name="connsiteY3" fmla="*/ 182880 h 1757970"/>
              <a:gd name="connsiteX4" fmla="*/ 705394 w 705394"/>
              <a:gd name="connsiteY4" fmla="*/ 1757970 h 1757970"/>
              <a:gd name="connsiteX5" fmla="*/ 705394 w 705394"/>
              <a:gd name="connsiteY5" fmla="*/ 1757970 h 1757970"/>
              <a:gd name="connsiteX6" fmla="*/ 0 w 705394"/>
              <a:gd name="connsiteY6" fmla="*/ 1757970 h 1757970"/>
              <a:gd name="connsiteX7" fmla="*/ 0 w 705394"/>
              <a:gd name="connsiteY7" fmla="*/ 1757970 h 1757970"/>
              <a:gd name="connsiteX8" fmla="*/ 0 w 705394"/>
              <a:gd name="connsiteY8" fmla="*/ 0 h 1757970"/>
              <a:gd name="connsiteX0" fmla="*/ 0 w 705394"/>
              <a:gd name="connsiteY0" fmla="*/ 0 h 1757970"/>
              <a:gd name="connsiteX1" fmla="*/ 0 w 705394"/>
              <a:gd name="connsiteY1" fmla="*/ 0 h 1757970"/>
              <a:gd name="connsiteX2" fmla="*/ 418011 w 705394"/>
              <a:gd name="connsiteY2" fmla="*/ 17417 h 1757970"/>
              <a:gd name="connsiteX3" fmla="*/ 496388 w 705394"/>
              <a:gd name="connsiteY3" fmla="*/ 182880 h 1757970"/>
              <a:gd name="connsiteX4" fmla="*/ 705394 w 705394"/>
              <a:gd name="connsiteY4" fmla="*/ 1757970 h 1757970"/>
              <a:gd name="connsiteX5" fmla="*/ 705394 w 705394"/>
              <a:gd name="connsiteY5" fmla="*/ 1757970 h 1757970"/>
              <a:gd name="connsiteX6" fmla="*/ 0 w 705394"/>
              <a:gd name="connsiteY6" fmla="*/ 1757970 h 1757970"/>
              <a:gd name="connsiteX7" fmla="*/ 0 w 705394"/>
              <a:gd name="connsiteY7" fmla="*/ 1757970 h 1757970"/>
              <a:gd name="connsiteX8" fmla="*/ 0 w 705394"/>
              <a:gd name="connsiteY8" fmla="*/ 0 h 1757970"/>
              <a:gd name="connsiteX0" fmla="*/ 0 w 748937"/>
              <a:gd name="connsiteY0" fmla="*/ 0 h 1757970"/>
              <a:gd name="connsiteX1" fmla="*/ 0 w 748937"/>
              <a:gd name="connsiteY1" fmla="*/ 0 h 1757970"/>
              <a:gd name="connsiteX2" fmla="*/ 418011 w 748937"/>
              <a:gd name="connsiteY2" fmla="*/ 17417 h 1757970"/>
              <a:gd name="connsiteX3" fmla="*/ 496388 w 748937"/>
              <a:gd name="connsiteY3" fmla="*/ 182880 h 1757970"/>
              <a:gd name="connsiteX4" fmla="*/ 705394 w 748937"/>
              <a:gd name="connsiteY4" fmla="*/ 1757970 h 1757970"/>
              <a:gd name="connsiteX5" fmla="*/ 748937 w 748937"/>
              <a:gd name="connsiteY5" fmla="*/ 1566381 h 1757970"/>
              <a:gd name="connsiteX6" fmla="*/ 0 w 748937"/>
              <a:gd name="connsiteY6" fmla="*/ 1757970 h 1757970"/>
              <a:gd name="connsiteX7" fmla="*/ 0 w 748937"/>
              <a:gd name="connsiteY7" fmla="*/ 1757970 h 1757970"/>
              <a:gd name="connsiteX8" fmla="*/ 0 w 748937"/>
              <a:gd name="connsiteY8" fmla="*/ 0 h 1757970"/>
              <a:gd name="connsiteX0" fmla="*/ 0 w 705394"/>
              <a:gd name="connsiteY0" fmla="*/ 0 h 1775387"/>
              <a:gd name="connsiteX1" fmla="*/ 0 w 705394"/>
              <a:gd name="connsiteY1" fmla="*/ 0 h 1775387"/>
              <a:gd name="connsiteX2" fmla="*/ 418011 w 705394"/>
              <a:gd name="connsiteY2" fmla="*/ 17417 h 1775387"/>
              <a:gd name="connsiteX3" fmla="*/ 496388 w 705394"/>
              <a:gd name="connsiteY3" fmla="*/ 182880 h 1775387"/>
              <a:gd name="connsiteX4" fmla="*/ 705394 w 705394"/>
              <a:gd name="connsiteY4" fmla="*/ 1757970 h 1775387"/>
              <a:gd name="connsiteX5" fmla="*/ 600892 w 705394"/>
              <a:gd name="connsiteY5" fmla="*/ 1775387 h 1775387"/>
              <a:gd name="connsiteX6" fmla="*/ 0 w 705394"/>
              <a:gd name="connsiteY6" fmla="*/ 1757970 h 1775387"/>
              <a:gd name="connsiteX7" fmla="*/ 0 w 705394"/>
              <a:gd name="connsiteY7" fmla="*/ 1757970 h 1775387"/>
              <a:gd name="connsiteX8" fmla="*/ 0 w 705394"/>
              <a:gd name="connsiteY8" fmla="*/ 0 h 1775387"/>
              <a:gd name="connsiteX0" fmla="*/ 0 w 748937"/>
              <a:gd name="connsiteY0" fmla="*/ 0 h 1775387"/>
              <a:gd name="connsiteX1" fmla="*/ 0 w 748937"/>
              <a:gd name="connsiteY1" fmla="*/ 0 h 1775387"/>
              <a:gd name="connsiteX2" fmla="*/ 418011 w 748937"/>
              <a:gd name="connsiteY2" fmla="*/ 17417 h 1775387"/>
              <a:gd name="connsiteX3" fmla="*/ 496388 w 748937"/>
              <a:gd name="connsiteY3" fmla="*/ 182880 h 1775387"/>
              <a:gd name="connsiteX4" fmla="*/ 748937 w 748937"/>
              <a:gd name="connsiteY4" fmla="*/ 1583799 h 1775387"/>
              <a:gd name="connsiteX5" fmla="*/ 600892 w 748937"/>
              <a:gd name="connsiteY5" fmla="*/ 1775387 h 1775387"/>
              <a:gd name="connsiteX6" fmla="*/ 0 w 748937"/>
              <a:gd name="connsiteY6" fmla="*/ 1757970 h 1775387"/>
              <a:gd name="connsiteX7" fmla="*/ 0 w 748937"/>
              <a:gd name="connsiteY7" fmla="*/ 1757970 h 1775387"/>
              <a:gd name="connsiteX8" fmla="*/ 0 w 748937"/>
              <a:gd name="connsiteY8" fmla="*/ 0 h 1775387"/>
              <a:gd name="connsiteX0" fmla="*/ 0 w 748937"/>
              <a:gd name="connsiteY0" fmla="*/ 0 h 1775387"/>
              <a:gd name="connsiteX1" fmla="*/ 0 w 748937"/>
              <a:gd name="connsiteY1" fmla="*/ 0 h 1775387"/>
              <a:gd name="connsiteX2" fmla="*/ 418011 w 748937"/>
              <a:gd name="connsiteY2" fmla="*/ 17417 h 1775387"/>
              <a:gd name="connsiteX3" fmla="*/ 496388 w 748937"/>
              <a:gd name="connsiteY3" fmla="*/ 182880 h 1775387"/>
              <a:gd name="connsiteX4" fmla="*/ 748937 w 748937"/>
              <a:gd name="connsiteY4" fmla="*/ 1583799 h 1775387"/>
              <a:gd name="connsiteX5" fmla="*/ 600892 w 748937"/>
              <a:gd name="connsiteY5" fmla="*/ 1775387 h 1775387"/>
              <a:gd name="connsiteX6" fmla="*/ 0 w 748937"/>
              <a:gd name="connsiteY6" fmla="*/ 1757970 h 1775387"/>
              <a:gd name="connsiteX7" fmla="*/ 0 w 748937"/>
              <a:gd name="connsiteY7" fmla="*/ 1757970 h 1775387"/>
              <a:gd name="connsiteX8" fmla="*/ 0 w 748937"/>
              <a:gd name="connsiteY8" fmla="*/ 0 h 1775387"/>
              <a:gd name="connsiteX0" fmla="*/ 0 w 748937"/>
              <a:gd name="connsiteY0" fmla="*/ 0 h 1777059"/>
              <a:gd name="connsiteX1" fmla="*/ 0 w 748937"/>
              <a:gd name="connsiteY1" fmla="*/ 0 h 1777059"/>
              <a:gd name="connsiteX2" fmla="*/ 418011 w 748937"/>
              <a:gd name="connsiteY2" fmla="*/ 17417 h 1777059"/>
              <a:gd name="connsiteX3" fmla="*/ 496388 w 748937"/>
              <a:gd name="connsiteY3" fmla="*/ 182880 h 1777059"/>
              <a:gd name="connsiteX4" fmla="*/ 748937 w 748937"/>
              <a:gd name="connsiteY4" fmla="*/ 1583799 h 1777059"/>
              <a:gd name="connsiteX5" fmla="*/ 600892 w 748937"/>
              <a:gd name="connsiteY5" fmla="*/ 1775387 h 1777059"/>
              <a:gd name="connsiteX6" fmla="*/ 0 w 748937"/>
              <a:gd name="connsiteY6" fmla="*/ 1757970 h 1777059"/>
              <a:gd name="connsiteX7" fmla="*/ 0 w 748937"/>
              <a:gd name="connsiteY7" fmla="*/ 1757970 h 1777059"/>
              <a:gd name="connsiteX8" fmla="*/ 0 w 748937"/>
              <a:gd name="connsiteY8" fmla="*/ 0 h 177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937" h="1777059">
                <a:moveTo>
                  <a:pt x="0" y="0"/>
                </a:moveTo>
                <a:lnTo>
                  <a:pt x="0" y="0"/>
                </a:lnTo>
                <a:lnTo>
                  <a:pt x="418011" y="17417"/>
                </a:lnTo>
                <a:lnTo>
                  <a:pt x="496388" y="182880"/>
                </a:lnTo>
                <a:lnTo>
                  <a:pt x="748937" y="1583799"/>
                </a:lnTo>
                <a:cubicBezTo>
                  <a:pt x="743132" y="1708622"/>
                  <a:pt x="676366" y="1789901"/>
                  <a:pt x="600892" y="1775387"/>
                </a:cubicBezTo>
                <a:lnTo>
                  <a:pt x="0" y="1757970"/>
                </a:lnTo>
                <a:lnTo>
                  <a:pt x="0" y="1757970"/>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23529" y="249382"/>
            <a:ext cx="11573197" cy="883540"/>
          </a:xfrm>
        </p:spPr>
        <p:txBody>
          <a:bodyPr/>
          <a:lstStyle/>
          <a:p>
            <a:endParaRPr lang="ru-RU" sz="2000" b="1" dirty="0" smtClean="0"/>
          </a:p>
          <a:p>
            <a:endParaRPr lang="ru-RU" sz="2000" b="1" dirty="0"/>
          </a:p>
          <a:p>
            <a:r>
              <a:rPr lang="ru-RU" sz="2400" b="1" dirty="0" smtClean="0">
                <a:solidFill>
                  <a:srgbClr val="C00000"/>
                </a:solidFill>
                <a:latin typeface="Times New Roman" panose="02020603050405020304" pitchFamily="18" charset="0"/>
                <a:cs typeface="Times New Roman" panose="02020603050405020304" pitchFamily="18" charset="0"/>
              </a:rPr>
              <a:t>Список </a:t>
            </a:r>
            <a:r>
              <a:rPr lang="ru-RU" sz="2400" b="1" dirty="0">
                <a:solidFill>
                  <a:srgbClr val="C00000"/>
                </a:solidFill>
                <a:latin typeface="Times New Roman" panose="02020603050405020304" pitchFamily="18" charset="0"/>
                <a:cs typeface="Times New Roman" panose="02020603050405020304" pitchFamily="18" charset="0"/>
              </a:rPr>
              <a:t>документов по работе с литературой, включённой в Федеральный список экстремистских документов:</a:t>
            </a:r>
            <a:endParaRPr lang="ru-RU" sz="2400" dirty="0">
              <a:solidFill>
                <a:srgbClr val="C00000"/>
              </a:solidFill>
              <a:latin typeface="Times New Roman" panose="02020603050405020304" pitchFamily="18" charset="0"/>
              <a:cs typeface="Times New Roman" panose="02020603050405020304" pitchFamily="18" charset="0"/>
            </a:endParaRPr>
          </a:p>
          <a:p>
            <a:endParaRPr lang="ru-RU" dirty="0"/>
          </a:p>
        </p:txBody>
      </p:sp>
      <p:sp>
        <p:nvSpPr>
          <p:cNvPr id="22" name="TextBox 21">
            <a:extLst>
              <a:ext uri="{FF2B5EF4-FFF2-40B4-BE49-F238E27FC236}">
                <a16:creationId xmlns:a16="http://schemas.microsoft.com/office/drawing/2014/main" id="{223D8A4D-0BCA-40A1-BF25-F6E1AC6C386C}"/>
              </a:ext>
            </a:extLst>
          </p:cNvPr>
          <p:cNvSpPr txBox="1"/>
          <p:nvPr/>
        </p:nvSpPr>
        <p:spPr>
          <a:xfrm>
            <a:off x="6303276" y="3194336"/>
            <a:ext cx="4002645" cy="276999"/>
          </a:xfrm>
          <a:prstGeom prst="rect">
            <a:avLst/>
          </a:prstGeom>
          <a:noFill/>
        </p:spPr>
        <p:txBody>
          <a:bodyPr wrap="square" rtlCol="0">
            <a:spAutoFit/>
          </a:bodyPr>
          <a:lstStyle/>
          <a:p>
            <a:endParaRPr lang="en-US" altLang="ko-KR" sz="1200" dirty="0">
              <a:solidFill>
                <a:schemeClr val="tx1">
                  <a:lumMod val="75000"/>
                  <a:lumOff val="25000"/>
                </a:schemeClr>
              </a:solidFill>
              <a:cs typeface="Arial" pitchFamily="34" charset="0"/>
            </a:endParaRPr>
          </a:p>
        </p:txBody>
      </p:sp>
      <p:grpSp>
        <p:nvGrpSpPr>
          <p:cNvPr id="24" name="Group 67">
            <a:extLst>
              <a:ext uri="{FF2B5EF4-FFF2-40B4-BE49-F238E27FC236}">
                <a16:creationId xmlns:a16="http://schemas.microsoft.com/office/drawing/2014/main" id="{C00FA200-3D18-40E7-882B-826CF821272D}"/>
              </a:ext>
            </a:extLst>
          </p:cNvPr>
          <p:cNvGrpSpPr/>
          <p:nvPr/>
        </p:nvGrpSpPr>
        <p:grpSpPr>
          <a:xfrm>
            <a:off x="6303276" y="4137635"/>
            <a:ext cx="4002645" cy="499362"/>
            <a:chOff x="910640" y="2975794"/>
            <a:chExt cx="1527408" cy="1248988"/>
          </a:xfrm>
        </p:grpSpPr>
        <p:sp>
          <p:nvSpPr>
            <p:cNvPr id="25" name="TextBox 24">
              <a:extLst>
                <a:ext uri="{FF2B5EF4-FFF2-40B4-BE49-F238E27FC236}">
                  <a16:creationId xmlns:a16="http://schemas.microsoft.com/office/drawing/2014/main" id="{774685DA-4446-4904-9F61-FD9B1C355C08}"/>
                </a:ext>
              </a:extLst>
            </p:cNvPr>
            <p:cNvSpPr txBox="1"/>
            <p:nvPr/>
          </p:nvSpPr>
          <p:spPr>
            <a:xfrm>
              <a:off x="910640" y="2975794"/>
              <a:ext cx="1527408" cy="769801"/>
            </a:xfrm>
            <a:prstGeom prst="rect">
              <a:avLst/>
            </a:prstGeom>
            <a:noFill/>
          </p:spPr>
          <p:txBody>
            <a:bodyPr wrap="square" rtlCol="0" anchor="ctr">
              <a:spAutoFit/>
            </a:bodyPr>
            <a:lstStyle/>
            <a:p>
              <a:endParaRPr lang="ko-KR" altLang="en-US" sz="1400" b="1"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id="{56D1CF6A-1861-4C14-A036-7DF9052295CD}"/>
                </a:ext>
              </a:extLst>
            </p:cNvPr>
            <p:cNvSpPr txBox="1"/>
            <p:nvPr/>
          </p:nvSpPr>
          <p:spPr>
            <a:xfrm>
              <a:off x="910640" y="3531961"/>
              <a:ext cx="1527408" cy="692821"/>
            </a:xfrm>
            <a:prstGeom prst="rect">
              <a:avLst/>
            </a:prstGeom>
            <a:noFill/>
          </p:spPr>
          <p:txBody>
            <a:bodyPr wrap="square" rtlCol="0">
              <a:spAutoFit/>
            </a:bodyPr>
            <a:lstStyle/>
            <a:p>
              <a:endParaRPr lang="en-US" altLang="ko-KR" sz="1200" dirty="0">
                <a:solidFill>
                  <a:schemeClr val="tx1">
                    <a:lumMod val="75000"/>
                    <a:lumOff val="25000"/>
                  </a:schemeClr>
                </a:solidFill>
                <a:cs typeface="Arial" pitchFamily="34" charset="0"/>
              </a:endParaRPr>
            </a:p>
          </p:txBody>
        </p:sp>
      </p:grpSp>
      <p:sp>
        <p:nvSpPr>
          <p:cNvPr id="30" name="TextBox 29">
            <a:extLst>
              <a:ext uri="{FF2B5EF4-FFF2-40B4-BE49-F238E27FC236}">
                <a16:creationId xmlns:a16="http://schemas.microsoft.com/office/drawing/2014/main" id="{A28D16A3-A0B3-460C-BECF-07FF1DE3D8AF}"/>
              </a:ext>
            </a:extLst>
          </p:cNvPr>
          <p:cNvSpPr txBox="1"/>
          <p:nvPr/>
        </p:nvSpPr>
        <p:spPr>
          <a:xfrm>
            <a:off x="6989076" y="5677887"/>
            <a:ext cx="4002645" cy="276999"/>
          </a:xfrm>
          <a:prstGeom prst="rect">
            <a:avLst/>
          </a:prstGeom>
          <a:noFill/>
        </p:spPr>
        <p:txBody>
          <a:bodyPr wrap="square" rtlCol="0">
            <a:spAutoFit/>
          </a:bodyPr>
          <a:lstStyle/>
          <a:p>
            <a:endParaRPr lang="en-US" altLang="ko-KR" sz="1200" dirty="0">
              <a:solidFill>
                <a:schemeClr val="tx1">
                  <a:lumMod val="75000"/>
                  <a:lumOff val="25000"/>
                </a:schemeClr>
              </a:solidFill>
              <a:cs typeface="Arial" pitchFamily="34" charset="0"/>
            </a:endParaRPr>
          </a:p>
        </p:txBody>
      </p:sp>
      <p:sp>
        <p:nvSpPr>
          <p:cNvPr id="32" name="Oval 21">
            <a:extLst>
              <a:ext uri="{FF2B5EF4-FFF2-40B4-BE49-F238E27FC236}">
                <a16:creationId xmlns:a16="http://schemas.microsoft.com/office/drawing/2014/main" id="{7521DC44-1739-4D31-ADAD-89835EDADC2A}"/>
              </a:ext>
            </a:extLst>
          </p:cNvPr>
          <p:cNvSpPr>
            <a:spLocks noChangeAspect="1"/>
          </p:cNvSpPr>
          <p:nvPr/>
        </p:nvSpPr>
        <p:spPr>
          <a:xfrm rot="20700000">
            <a:off x="11378322" y="4157062"/>
            <a:ext cx="387594" cy="314845"/>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3" name="Freeform 95">
            <a:extLst>
              <a:ext uri="{FF2B5EF4-FFF2-40B4-BE49-F238E27FC236}">
                <a16:creationId xmlns:a16="http://schemas.microsoft.com/office/drawing/2014/main" id="{FF5B0BEE-15F2-4102-AB8A-6D9F63F0E62A}"/>
              </a:ext>
            </a:extLst>
          </p:cNvPr>
          <p:cNvSpPr>
            <a:spLocks/>
          </p:cNvSpPr>
          <p:nvPr/>
        </p:nvSpPr>
        <p:spPr>
          <a:xfrm>
            <a:off x="11402832" y="1815760"/>
            <a:ext cx="338573" cy="338573"/>
          </a:xfrm>
          <a:custGeom>
            <a:avLst/>
            <a:gdLst/>
            <a:ahLst/>
            <a:cxnLst/>
            <a:rect l="l" t="t" r="r" b="b"/>
            <a:pathLst>
              <a:path w="2376266" h="2700265">
                <a:moveTo>
                  <a:pt x="1656387" y="1972892"/>
                </a:moveTo>
                <a:cubicBezTo>
                  <a:pt x="1611887" y="1973356"/>
                  <a:pt x="1563385" y="2005080"/>
                  <a:pt x="1534629" y="2057337"/>
                </a:cubicBezTo>
                <a:cubicBezTo>
                  <a:pt x="1496288" y="2127013"/>
                  <a:pt x="1507568" y="2206808"/>
                  <a:pt x="1559826" y="2235565"/>
                </a:cubicBezTo>
                <a:cubicBezTo>
                  <a:pt x="1612084" y="2264320"/>
                  <a:pt x="1685527" y="2231149"/>
                  <a:pt x="1723869" y="2161473"/>
                </a:cubicBezTo>
                <a:cubicBezTo>
                  <a:pt x="1762211" y="2091796"/>
                  <a:pt x="1750931" y="2012000"/>
                  <a:pt x="1698673" y="1983245"/>
                </a:cubicBezTo>
                <a:cubicBezTo>
                  <a:pt x="1685608" y="1976055"/>
                  <a:pt x="1671220" y="1972736"/>
                  <a:pt x="1656387" y="1972892"/>
                </a:cubicBezTo>
                <a:close/>
                <a:moveTo>
                  <a:pt x="312688" y="1634792"/>
                </a:moveTo>
                <a:cubicBezTo>
                  <a:pt x="281116" y="1626772"/>
                  <a:pt x="249981" y="1631172"/>
                  <a:pt x="226763" y="1649891"/>
                </a:cubicBezTo>
                <a:cubicBezTo>
                  <a:pt x="180329" y="1687329"/>
                  <a:pt x="183153" y="1767868"/>
                  <a:pt x="233071" y="1829780"/>
                </a:cubicBezTo>
                <a:cubicBezTo>
                  <a:pt x="282989" y="1891692"/>
                  <a:pt x="361097" y="1911533"/>
                  <a:pt x="407532" y="1874094"/>
                </a:cubicBezTo>
                <a:cubicBezTo>
                  <a:pt x="453966" y="1836657"/>
                  <a:pt x="451142" y="1756118"/>
                  <a:pt x="401224" y="1694205"/>
                </a:cubicBezTo>
                <a:cubicBezTo>
                  <a:pt x="376265" y="1663249"/>
                  <a:pt x="344258" y="1642811"/>
                  <a:pt x="312688" y="1634792"/>
                </a:cubicBezTo>
                <a:close/>
                <a:moveTo>
                  <a:pt x="1869299" y="1519920"/>
                </a:moveTo>
                <a:cubicBezTo>
                  <a:pt x="1824865" y="1522388"/>
                  <a:pt x="1777842" y="1556264"/>
                  <a:pt x="1751468" y="1609764"/>
                </a:cubicBezTo>
                <a:cubicBezTo>
                  <a:pt x="1716305" y="1681096"/>
                  <a:pt x="1731168" y="1760303"/>
                  <a:pt x="1784668" y="1786676"/>
                </a:cubicBezTo>
                <a:cubicBezTo>
                  <a:pt x="1838168" y="1813049"/>
                  <a:pt x="1910044" y="1776602"/>
                  <a:pt x="1945208" y="1705269"/>
                </a:cubicBezTo>
                <a:cubicBezTo>
                  <a:pt x="1980371" y="1633937"/>
                  <a:pt x="1965508" y="1554730"/>
                  <a:pt x="1912008" y="1528357"/>
                </a:cubicBezTo>
                <a:cubicBezTo>
                  <a:pt x="1898633" y="1521764"/>
                  <a:pt x="1884109" y="1519097"/>
                  <a:pt x="1869299" y="1519920"/>
                </a:cubicBezTo>
                <a:close/>
                <a:moveTo>
                  <a:pt x="741251" y="1329992"/>
                </a:moveTo>
                <a:cubicBezTo>
                  <a:pt x="709680" y="1321974"/>
                  <a:pt x="678544" y="1326372"/>
                  <a:pt x="655326" y="1345092"/>
                </a:cubicBezTo>
                <a:cubicBezTo>
                  <a:pt x="608892" y="1382530"/>
                  <a:pt x="611716" y="1463069"/>
                  <a:pt x="661634" y="1524981"/>
                </a:cubicBezTo>
                <a:cubicBezTo>
                  <a:pt x="711552" y="1586893"/>
                  <a:pt x="789660" y="1606734"/>
                  <a:pt x="836094" y="1569294"/>
                </a:cubicBezTo>
                <a:cubicBezTo>
                  <a:pt x="882529" y="1531856"/>
                  <a:pt x="879704" y="1451317"/>
                  <a:pt x="829787" y="1389406"/>
                </a:cubicBezTo>
                <a:cubicBezTo>
                  <a:pt x="804828" y="1358450"/>
                  <a:pt x="772822" y="1338012"/>
                  <a:pt x="741251" y="1329992"/>
                </a:cubicBezTo>
                <a:close/>
                <a:moveTo>
                  <a:pt x="2079316" y="1065457"/>
                </a:moveTo>
                <a:cubicBezTo>
                  <a:pt x="2035146" y="1070876"/>
                  <a:pt x="1990481" y="1107807"/>
                  <a:pt x="1967725" y="1162943"/>
                </a:cubicBezTo>
                <a:cubicBezTo>
                  <a:pt x="1937386" y="1236457"/>
                  <a:pt x="1957487" y="1314499"/>
                  <a:pt x="2012623" y="1337253"/>
                </a:cubicBezTo>
                <a:cubicBezTo>
                  <a:pt x="2067759" y="1360009"/>
                  <a:pt x="2137051" y="1318860"/>
                  <a:pt x="2167391" y="1245345"/>
                </a:cubicBezTo>
                <a:cubicBezTo>
                  <a:pt x="2197730" y="1171831"/>
                  <a:pt x="2177629" y="1093789"/>
                  <a:pt x="2122493" y="1071035"/>
                </a:cubicBezTo>
                <a:cubicBezTo>
                  <a:pt x="2108709" y="1065345"/>
                  <a:pt x="2094040" y="1063650"/>
                  <a:pt x="2079316" y="1065457"/>
                </a:cubicBezTo>
                <a:close/>
                <a:moveTo>
                  <a:pt x="0" y="654162"/>
                </a:moveTo>
                <a:lnTo>
                  <a:pt x="1082073" y="1244384"/>
                </a:lnTo>
                <a:lnTo>
                  <a:pt x="1121421" y="2700265"/>
                </a:lnTo>
                <a:lnTo>
                  <a:pt x="4918" y="1923139"/>
                </a:lnTo>
                <a:cubicBezTo>
                  <a:pt x="3279" y="1498508"/>
                  <a:pt x="1639" y="1073875"/>
                  <a:pt x="0" y="654162"/>
                </a:cubicBezTo>
                <a:close/>
                <a:moveTo>
                  <a:pt x="2375644" y="688592"/>
                </a:moveTo>
                <a:lnTo>
                  <a:pt x="2360889" y="1967406"/>
                </a:lnTo>
                <a:lnTo>
                  <a:pt x="1293570" y="2700265"/>
                </a:lnTo>
                <a:lnTo>
                  <a:pt x="1249303" y="1239466"/>
                </a:lnTo>
                <a:close/>
                <a:moveTo>
                  <a:pt x="1214923" y="371219"/>
                </a:moveTo>
                <a:cubicBezTo>
                  <a:pt x="1197013" y="368793"/>
                  <a:pt x="1177834" y="369067"/>
                  <a:pt x="1158247" y="372480"/>
                </a:cubicBezTo>
                <a:cubicBezTo>
                  <a:pt x="1079899" y="386133"/>
                  <a:pt x="1024686" y="444836"/>
                  <a:pt x="1034926" y="503598"/>
                </a:cubicBezTo>
                <a:cubicBezTo>
                  <a:pt x="1045165" y="562359"/>
                  <a:pt x="1116980" y="598927"/>
                  <a:pt x="1195328" y="585274"/>
                </a:cubicBezTo>
                <a:cubicBezTo>
                  <a:pt x="1273676" y="571621"/>
                  <a:pt x="1328889" y="512918"/>
                  <a:pt x="1318650" y="454156"/>
                </a:cubicBezTo>
                <a:cubicBezTo>
                  <a:pt x="1310970" y="410086"/>
                  <a:pt x="1268654" y="378499"/>
                  <a:pt x="1214923" y="371219"/>
                </a:cubicBezTo>
                <a:close/>
                <a:moveTo>
                  <a:pt x="1185985" y="0"/>
                </a:moveTo>
                <a:lnTo>
                  <a:pt x="2376266" y="506608"/>
                </a:lnTo>
                <a:lnTo>
                  <a:pt x="1161392" y="1101748"/>
                </a:lnTo>
                <a:lnTo>
                  <a:pt x="10460" y="49185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4" name="Isosceles Triangle 20">
            <a:extLst>
              <a:ext uri="{FF2B5EF4-FFF2-40B4-BE49-F238E27FC236}">
                <a16:creationId xmlns:a16="http://schemas.microsoft.com/office/drawing/2014/main" id="{193C7858-C34E-42BF-9D71-E7F344D29C43}"/>
              </a:ext>
            </a:extLst>
          </p:cNvPr>
          <p:cNvSpPr>
            <a:spLocks noChangeAspect="1"/>
          </p:cNvSpPr>
          <p:nvPr/>
        </p:nvSpPr>
        <p:spPr>
          <a:xfrm rot="8201235">
            <a:off x="11410635" y="5303984"/>
            <a:ext cx="322962" cy="356093"/>
          </a:xfrm>
          <a:custGeom>
            <a:avLst/>
            <a:gdLst/>
            <a:ahLst/>
            <a:cxnLst/>
            <a:rect l="l" t="t" r="r" b="b"/>
            <a:pathLst>
              <a:path w="4285801" h="4725490">
                <a:moveTo>
                  <a:pt x="1428251" y="4622752"/>
                </a:moveTo>
                <a:cubicBezTo>
                  <a:pt x="1313180" y="4505074"/>
                  <a:pt x="1240588" y="4345285"/>
                  <a:pt x="1235771" y="4167715"/>
                </a:cubicBezTo>
                <a:cubicBezTo>
                  <a:pt x="1227835" y="3875156"/>
                  <a:pt x="1406218" y="3620819"/>
                  <a:pt x="1664050" y="3520754"/>
                </a:cubicBezTo>
                <a:lnTo>
                  <a:pt x="1635892" y="2482688"/>
                </a:lnTo>
                <a:lnTo>
                  <a:pt x="1044642" y="2469039"/>
                </a:lnTo>
                <a:lnTo>
                  <a:pt x="1044642" y="2667331"/>
                </a:lnTo>
                <a:cubicBezTo>
                  <a:pt x="1044642" y="2727000"/>
                  <a:pt x="996271" y="2775371"/>
                  <a:pt x="936601" y="2775372"/>
                </a:cubicBezTo>
                <a:lnTo>
                  <a:pt x="657382" y="2775371"/>
                </a:lnTo>
                <a:cubicBezTo>
                  <a:pt x="637755" y="2823613"/>
                  <a:pt x="630101" y="2874237"/>
                  <a:pt x="622448" y="2945800"/>
                </a:cubicBezTo>
                <a:lnTo>
                  <a:pt x="252030" y="2945800"/>
                </a:lnTo>
                <a:cubicBezTo>
                  <a:pt x="256275" y="2883407"/>
                  <a:pt x="252593" y="2828938"/>
                  <a:pt x="235967" y="2775370"/>
                </a:cubicBezTo>
                <a:lnTo>
                  <a:pt x="7267" y="2775370"/>
                </a:lnTo>
                <a:cubicBezTo>
                  <a:pt x="1003" y="2679903"/>
                  <a:pt x="-1109" y="2594661"/>
                  <a:pt x="535" y="2514852"/>
                </a:cubicBezTo>
                <a:cubicBezTo>
                  <a:pt x="5466" y="2275424"/>
                  <a:pt x="44187" y="2084887"/>
                  <a:pt x="105917" y="1813823"/>
                </a:cubicBezTo>
                <a:cubicBezTo>
                  <a:pt x="258635" y="1288584"/>
                  <a:pt x="488046" y="911620"/>
                  <a:pt x="870837" y="570445"/>
                </a:cubicBezTo>
                <a:cubicBezTo>
                  <a:pt x="674179" y="1284154"/>
                  <a:pt x="622718" y="1497188"/>
                  <a:pt x="741752" y="1669956"/>
                </a:cubicBezTo>
                <a:cubicBezTo>
                  <a:pt x="882751" y="1699943"/>
                  <a:pt x="788174" y="1674807"/>
                  <a:pt x="936601" y="1710419"/>
                </a:cubicBezTo>
                <a:cubicBezTo>
                  <a:pt x="1001384" y="1730870"/>
                  <a:pt x="1044642" y="1758791"/>
                  <a:pt x="1044642" y="1818460"/>
                </a:cubicBezTo>
                <a:lnTo>
                  <a:pt x="1044642" y="1970448"/>
                </a:lnTo>
                <a:lnTo>
                  <a:pt x="1621635" y="1957128"/>
                </a:lnTo>
                <a:lnTo>
                  <a:pt x="1601569" y="1217379"/>
                </a:lnTo>
                <a:cubicBezTo>
                  <a:pt x="1338692" y="1131438"/>
                  <a:pt x="1146783" y="887145"/>
                  <a:pt x="1138847" y="594588"/>
                </a:cubicBezTo>
                <a:cubicBezTo>
                  <a:pt x="1132425" y="357828"/>
                  <a:pt x="1248029" y="146099"/>
                  <a:pt x="1428910" y="20243"/>
                </a:cubicBezTo>
                <a:lnTo>
                  <a:pt x="1447318" y="698863"/>
                </a:lnTo>
                <a:lnTo>
                  <a:pt x="2193594" y="678620"/>
                </a:lnTo>
                <a:lnTo>
                  <a:pt x="2175185" y="0"/>
                </a:lnTo>
                <a:cubicBezTo>
                  <a:pt x="2362624" y="115865"/>
                  <a:pt x="2489536" y="321015"/>
                  <a:pt x="2495958" y="557775"/>
                </a:cubicBezTo>
                <a:cubicBezTo>
                  <a:pt x="2503894" y="850332"/>
                  <a:pt x="2325511" y="1104670"/>
                  <a:pt x="2067679" y="1204735"/>
                </a:cubicBezTo>
                <a:lnTo>
                  <a:pt x="2087796" y="1946367"/>
                </a:lnTo>
                <a:lnTo>
                  <a:pt x="4285801" y="1895627"/>
                </a:lnTo>
                <a:lnTo>
                  <a:pt x="4285801" y="2543859"/>
                </a:lnTo>
                <a:lnTo>
                  <a:pt x="2102637" y="2493462"/>
                </a:lnTo>
                <a:lnTo>
                  <a:pt x="2130160" y="3508110"/>
                </a:lnTo>
                <a:cubicBezTo>
                  <a:pt x="2393037" y="3594051"/>
                  <a:pt x="2584946" y="3838344"/>
                  <a:pt x="2592882" y="4130902"/>
                </a:cubicBezTo>
                <a:cubicBezTo>
                  <a:pt x="2599304" y="4367662"/>
                  <a:pt x="2483700" y="4579391"/>
                  <a:pt x="2302820" y="4705247"/>
                </a:cubicBezTo>
                <a:lnTo>
                  <a:pt x="2284411" y="4026626"/>
                </a:lnTo>
                <a:lnTo>
                  <a:pt x="1538135" y="4046869"/>
                </a:lnTo>
                <a:lnTo>
                  <a:pt x="1556544" y="4725490"/>
                </a:lnTo>
                <a:cubicBezTo>
                  <a:pt x="1509684" y="4696524"/>
                  <a:pt x="1466607" y="4661977"/>
                  <a:pt x="1428251" y="4622752"/>
                </a:cubicBezTo>
                <a:close/>
                <a:moveTo>
                  <a:pt x="44807" y="3562389"/>
                </a:moveTo>
                <a:cubicBezTo>
                  <a:pt x="25255" y="3542837"/>
                  <a:pt x="13162" y="3515827"/>
                  <a:pt x="13162" y="3485992"/>
                </a:cubicBezTo>
                <a:lnTo>
                  <a:pt x="13162" y="3053842"/>
                </a:lnTo>
                <a:cubicBezTo>
                  <a:pt x="13162" y="2994173"/>
                  <a:pt x="61534" y="2945801"/>
                  <a:pt x="121203" y="2945801"/>
                </a:cubicBezTo>
                <a:lnTo>
                  <a:pt x="757287" y="2945801"/>
                </a:lnTo>
                <a:cubicBezTo>
                  <a:pt x="816956" y="2945801"/>
                  <a:pt x="865328" y="2994173"/>
                  <a:pt x="865328" y="3053842"/>
                </a:cubicBezTo>
                <a:lnTo>
                  <a:pt x="865328" y="3485992"/>
                </a:lnTo>
                <a:cubicBezTo>
                  <a:pt x="865328" y="3545662"/>
                  <a:pt x="816956" y="3594033"/>
                  <a:pt x="757287" y="3594033"/>
                </a:cubicBezTo>
                <a:lnTo>
                  <a:pt x="121203" y="3594033"/>
                </a:lnTo>
                <a:cubicBezTo>
                  <a:pt x="91368" y="3594033"/>
                  <a:pt x="64358" y="3581940"/>
                  <a:pt x="44807" y="35623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5" name="Rounded Rectangle 1">
            <a:extLst>
              <a:ext uri="{FF2B5EF4-FFF2-40B4-BE49-F238E27FC236}">
                <a16:creationId xmlns:a16="http://schemas.microsoft.com/office/drawing/2014/main" id="{1E92501D-AB51-4F35-A098-2442C49215AE}"/>
              </a:ext>
            </a:extLst>
          </p:cNvPr>
          <p:cNvSpPr>
            <a:spLocks noChangeAspect="1"/>
          </p:cNvSpPr>
          <p:nvPr/>
        </p:nvSpPr>
        <p:spPr>
          <a:xfrm>
            <a:off x="11471802" y="2986412"/>
            <a:ext cx="200630" cy="338573"/>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4" name="Прямоугольник 3"/>
          <p:cNvSpPr/>
          <p:nvPr/>
        </p:nvSpPr>
        <p:spPr>
          <a:xfrm>
            <a:off x="2202873" y="1210719"/>
            <a:ext cx="9041015" cy="3694345"/>
          </a:xfrm>
          <a:prstGeom prst="rect">
            <a:avLst/>
          </a:prstGeom>
        </p:spPr>
        <p:txBody>
          <a:bodyPr wrap="square">
            <a:spAutoFit/>
          </a:bodyPr>
          <a:lstStyle/>
          <a:p>
            <a:pPr marL="285750" indent="-285750">
              <a:buFont typeface="Wingdings" panose="05000000000000000000" pitchFamily="2" charset="2"/>
              <a:buChar char="§"/>
            </a:pPr>
            <a:r>
              <a:rPr lang="ru-RU" dirty="0" smtClean="0">
                <a:latin typeface="Times New Roman" panose="02020603050405020304" pitchFamily="18" charset="0"/>
                <a:cs typeface="Times New Roman" panose="02020603050405020304" pitchFamily="18" charset="0"/>
              </a:rPr>
              <a:t>Положение о библиотеке;</a:t>
            </a:r>
          </a:p>
          <a:p>
            <a:pPr marL="285750" indent="-285750">
              <a:buFont typeface="Wingdings" panose="05000000000000000000" pitchFamily="2" charset="2"/>
              <a:buChar char="§"/>
            </a:pPr>
            <a:r>
              <a:rPr lang="ru-RU" dirty="0" smtClean="0">
                <a:latin typeface="Times New Roman" panose="02020603050405020304" pitchFamily="18" charset="0"/>
                <a:cs typeface="Times New Roman" panose="02020603050405020304" pitchFamily="18" charset="0"/>
              </a:rPr>
              <a:t>Должностная инструкция руководителя информационно- библиотечного центра;</a:t>
            </a:r>
          </a:p>
          <a:p>
            <a:pPr marL="285750" indent="-285750">
              <a:buFont typeface="Wingdings" panose="05000000000000000000" pitchFamily="2" charset="2"/>
              <a:buChar char="§"/>
            </a:pPr>
            <a:r>
              <a:rPr lang="ru-RU" dirty="0" smtClean="0">
                <a:latin typeface="Times New Roman" panose="02020603050405020304" pitchFamily="18" charset="0"/>
                <a:cs typeface="Times New Roman" panose="02020603050405020304" pitchFamily="18" charset="0"/>
              </a:rPr>
              <a:t>Приказ </a:t>
            </a:r>
            <a:r>
              <a:rPr lang="ru-RU" dirty="0">
                <a:latin typeface="Times New Roman" panose="02020603050405020304" pitchFamily="18" charset="0"/>
                <a:cs typeface="Times New Roman" panose="02020603050405020304" pitchFamily="18" charset="0"/>
              </a:rPr>
              <a:t>«О работе с документами, включенными в Федеральный список экстремистских материалов»;</a:t>
            </a:r>
          </a:p>
          <a:p>
            <a:pPr marL="285750" indent="-285750">
              <a:buFont typeface="Wingdings" panose="05000000000000000000" pitchFamily="2" charset="2"/>
              <a:buChar char="§"/>
            </a:pPr>
            <a:r>
              <a:rPr lang="ru-RU" dirty="0" smtClean="0">
                <a:latin typeface="Times New Roman" panose="02020603050405020304" pitchFamily="18" charset="0"/>
                <a:cs typeface="Times New Roman" panose="02020603050405020304" pitchFamily="18" charset="0"/>
              </a:rPr>
              <a:t>Инструкция </a:t>
            </a:r>
            <a:r>
              <a:rPr lang="ru-RU" dirty="0">
                <a:latin typeface="Times New Roman" panose="02020603050405020304" pitchFamily="18" charset="0"/>
                <a:cs typeface="Times New Roman" panose="02020603050405020304" pitchFamily="18" charset="0"/>
              </a:rPr>
              <a:t>по работе с документами, включенными в Федеральный список экстремистских материалов;</a:t>
            </a:r>
          </a:p>
          <a:p>
            <a:pPr marL="285750" indent="-285750">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Акты о выявлении изданий, включенных в Федеральный список экстремистских материалов;</a:t>
            </a:r>
          </a:p>
          <a:p>
            <a:pPr marL="285750" indent="-285750">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Журнал сверки с Федеральным списком экстремистских материалов;</a:t>
            </a:r>
          </a:p>
          <a:p>
            <a:pPr marL="285750" indent="-285750">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Федеральный список экстремистских материалов.</a:t>
            </a:r>
          </a:p>
          <a:p>
            <a:pPr marL="91440" lvl="0" indent="-91440">
              <a:lnSpc>
                <a:spcPct val="90000"/>
              </a:lnSpc>
              <a:spcBef>
                <a:spcPts val="1200"/>
              </a:spcBef>
              <a:spcAft>
                <a:spcPts val="200"/>
              </a:spcAft>
              <a:buClr>
                <a:srgbClr val="1CADE4"/>
              </a:buClr>
              <a:buSzPct val="100000"/>
              <a:buFont typeface="Tw Cen MT" panose="020B0602020104020603" pitchFamily="34" charset="0"/>
              <a:buChar char=" "/>
            </a:pPr>
            <a:r>
              <a:rPr lang="ru-RU" dirty="0" smtClean="0">
                <a:solidFill>
                  <a:srgbClr val="0070C0"/>
                </a:solidFill>
                <a:latin typeface="Times New Roman" panose="02020603050405020304" pitchFamily="18" charset="0"/>
                <a:cs typeface="Times New Roman" panose="02020603050405020304" pitchFamily="18" charset="0"/>
              </a:rPr>
              <a:t>.</a:t>
            </a:r>
            <a:endParaRPr lang="ru-RU" dirty="0">
              <a:solidFill>
                <a:srgbClr val="0070C0"/>
              </a:solidFill>
              <a:latin typeface="Times New Roman" panose="02020603050405020304" pitchFamily="18" charset="0"/>
              <a:cs typeface="Times New Roman" panose="02020603050405020304" pitchFamily="18" charset="0"/>
            </a:endParaRPr>
          </a:p>
          <a:p>
            <a:pPr marL="91440" lvl="0" indent="-91440">
              <a:lnSpc>
                <a:spcPct val="90000"/>
              </a:lnSpc>
              <a:spcBef>
                <a:spcPts val="1200"/>
              </a:spcBef>
              <a:spcAft>
                <a:spcPts val="200"/>
              </a:spcAft>
              <a:buClr>
                <a:srgbClr val="1CADE4"/>
              </a:buClr>
              <a:buSzPct val="100000"/>
              <a:buFont typeface="Tw Cen MT" panose="020B0602020104020603" pitchFamily="34" charset="0"/>
              <a:buChar char=" "/>
            </a:pPr>
            <a:r>
              <a:rPr lang="ru-RU" dirty="0">
                <a:solidFill>
                  <a:srgbClr val="0070C0"/>
                </a:solidFill>
                <a:latin typeface="Times New Roman" panose="02020603050405020304" pitchFamily="18" charset="0"/>
                <a:cs typeface="Times New Roman" panose="02020603050405020304" pitchFamily="18" charset="0"/>
              </a:rPr>
              <a:t> </a:t>
            </a:r>
          </a:p>
        </p:txBody>
      </p:sp>
      <p:sp>
        <p:nvSpPr>
          <p:cNvPr id="7" name="Прямоугольник 6"/>
          <p:cNvSpPr/>
          <p:nvPr/>
        </p:nvSpPr>
        <p:spPr>
          <a:xfrm>
            <a:off x="3300153" y="1132922"/>
            <a:ext cx="4900743" cy="388696"/>
          </a:xfrm>
          <a:prstGeom prst="rect">
            <a:avLst/>
          </a:prstGeom>
        </p:spPr>
        <p:txBody>
          <a:bodyPr wrap="square">
            <a:spAutoFit/>
          </a:bodyPr>
          <a:lstStyle/>
          <a:p>
            <a:pPr>
              <a:lnSpc>
                <a:spcPct val="107000"/>
              </a:lnSpc>
              <a:spcAft>
                <a:spcPts val="800"/>
              </a:spcAft>
            </a:pPr>
            <a:r>
              <a:rPr lang="ru-RU"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2050" name="Picture 2" descr="Картинка 1224 из 20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2740" y="4359998"/>
            <a:ext cx="3805244" cy="2098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129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1"/>
            <a:ext cx="2814441" cy="6858000"/>
          </a:xfrm>
          <a:prstGeom prst="rect">
            <a:avLst/>
          </a:prstGeom>
          <a:gradFill flip="none" rotWithShape="1">
            <a:gsLst>
              <a:gs pos="0">
                <a:schemeClr val="tx2">
                  <a:lumMod val="40000"/>
                  <a:lumOff val="60000"/>
                </a:schemeClr>
              </a:gs>
              <a:gs pos="50000">
                <a:schemeClr val="tx2">
                  <a:lumMod val="20000"/>
                  <a:lumOff val="80000"/>
                </a:schemeClr>
              </a:gs>
              <a:gs pos="100000">
                <a:schemeClr val="bg1"/>
              </a:gs>
            </a:gsLst>
            <a:lin ang="0" scaled="1"/>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17" name="사각형: 둥근 모서리 37">
            <a:extLst>
              <a:ext uri="{FF2B5EF4-FFF2-40B4-BE49-F238E27FC236}">
                <a16:creationId xmlns:a16="http://schemas.microsoft.com/office/drawing/2014/main" id="{57C9C667-2B9C-48DC-BC22-F727D3BB3728}"/>
              </a:ext>
            </a:extLst>
          </p:cNvPr>
          <p:cNvSpPr/>
          <p:nvPr/>
        </p:nvSpPr>
        <p:spPr>
          <a:xfrm>
            <a:off x="0" y="5624233"/>
            <a:ext cx="748937" cy="1777059"/>
          </a:xfrm>
          <a:custGeom>
            <a:avLst/>
            <a:gdLst>
              <a:gd name="connsiteX0" fmla="*/ 0 w 705394"/>
              <a:gd name="connsiteY0" fmla="*/ 0 h 1757970"/>
              <a:gd name="connsiteX1" fmla="*/ 0 w 705394"/>
              <a:gd name="connsiteY1" fmla="*/ 0 h 1757970"/>
              <a:gd name="connsiteX2" fmla="*/ 705394 w 705394"/>
              <a:gd name="connsiteY2" fmla="*/ 0 h 1757970"/>
              <a:gd name="connsiteX3" fmla="*/ 705394 w 705394"/>
              <a:gd name="connsiteY3" fmla="*/ 0 h 1757970"/>
              <a:gd name="connsiteX4" fmla="*/ 705394 w 705394"/>
              <a:gd name="connsiteY4" fmla="*/ 1757970 h 1757970"/>
              <a:gd name="connsiteX5" fmla="*/ 705394 w 705394"/>
              <a:gd name="connsiteY5" fmla="*/ 1757970 h 1757970"/>
              <a:gd name="connsiteX6" fmla="*/ 0 w 705394"/>
              <a:gd name="connsiteY6" fmla="*/ 1757970 h 1757970"/>
              <a:gd name="connsiteX7" fmla="*/ 0 w 705394"/>
              <a:gd name="connsiteY7" fmla="*/ 1757970 h 1757970"/>
              <a:gd name="connsiteX8" fmla="*/ 0 w 705394"/>
              <a:gd name="connsiteY8" fmla="*/ 0 h 1757970"/>
              <a:gd name="connsiteX0" fmla="*/ 0 w 705394"/>
              <a:gd name="connsiteY0" fmla="*/ 0 h 1757970"/>
              <a:gd name="connsiteX1" fmla="*/ 0 w 705394"/>
              <a:gd name="connsiteY1" fmla="*/ 0 h 1757970"/>
              <a:gd name="connsiteX2" fmla="*/ 705394 w 705394"/>
              <a:gd name="connsiteY2" fmla="*/ 0 h 1757970"/>
              <a:gd name="connsiteX3" fmla="*/ 496388 w 705394"/>
              <a:gd name="connsiteY3" fmla="*/ 182880 h 1757970"/>
              <a:gd name="connsiteX4" fmla="*/ 705394 w 705394"/>
              <a:gd name="connsiteY4" fmla="*/ 1757970 h 1757970"/>
              <a:gd name="connsiteX5" fmla="*/ 705394 w 705394"/>
              <a:gd name="connsiteY5" fmla="*/ 1757970 h 1757970"/>
              <a:gd name="connsiteX6" fmla="*/ 0 w 705394"/>
              <a:gd name="connsiteY6" fmla="*/ 1757970 h 1757970"/>
              <a:gd name="connsiteX7" fmla="*/ 0 w 705394"/>
              <a:gd name="connsiteY7" fmla="*/ 1757970 h 1757970"/>
              <a:gd name="connsiteX8" fmla="*/ 0 w 705394"/>
              <a:gd name="connsiteY8" fmla="*/ 0 h 1757970"/>
              <a:gd name="connsiteX0" fmla="*/ 0 w 705394"/>
              <a:gd name="connsiteY0" fmla="*/ 0 h 1757970"/>
              <a:gd name="connsiteX1" fmla="*/ 0 w 705394"/>
              <a:gd name="connsiteY1" fmla="*/ 0 h 1757970"/>
              <a:gd name="connsiteX2" fmla="*/ 418011 w 705394"/>
              <a:gd name="connsiteY2" fmla="*/ 17417 h 1757970"/>
              <a:gd name="connsiteX3" fmla="*/ 496388 w 705394"/>
              <a:gd name="connsiteY3" fmla="*/ 182880 h 1757970"/>
              <a:gd name="connsiteX4" fmla="*/ 705394 w 705394"/>
              <a:gd name="connsiteY4" fmla="*/ 1757970 h 1757970"/>
              <a:gd name="connsiteX5" fmla="*/ 705394 w 705394"/>
              <a:gd name="connsiteY5" fmla="*/ 1757970 h 1757970"/>
              <a:gd name="connsiteX6" fmla="*/ 0 w 705394"/>
              <a:gd name="connsiteY6" fmla="*/ 1757970 h 1757970"/>
              <a:gd name="connsiteX7" fmla="*/ 0 w 705394"/>
              <a:gd name="connsiteY7" fmla="*/ 1757970 h 1757970"/>
              <a:gd name="connsiteX8" fmla="*/ 0 w 705394"/>
              <a:gd name="connsiteY8" fmla="*/ 0 h 1757970"/>
              <a:gd name="connsiteX0" fmla="*/ 0 w 748937"/>
              <a:gd name="connsiteY0" fmla="*/ 0 h 1757970"/>
              <a:gd name="connsiteX1" fmla="*/ 0 w 748937"/>
              <a:gd name="connsiteY1" fmla="*/ 0 h 1757970"/>
              <a:gd name="connsiteX2" fmla="*/ 418011 w 748937"/>
              <a:gd name="connsiteY2" fmla="*/ 17417 h 1757970"/>
              <a:gd name="connsiteX3" fmla="*/ 496388 w 748937"/>
              <a:gd name="connsiteY3" fmla="*/ 182880 h 1757970"/>
              <a:gd name="connsiteX4" fmla="*/ 705394 w 748937"/>
              <a:gd name="connsiteY4" fmla="*/ 1757970 h 1757970"/>
              <a:gd name="connsiteX5" fmla="*/ 748937 w 748937"/>
              <a:gd name="connsiteY5" fmla="*/ 1566381 h 1757970"/>
              <a:gd name="connsiteX6" fmla="*/ 0 w 748937"/>
              <a:gd name="connsiteY6" fmla="*/ 1757970 h 1757970"/>
              <a:gd name="connsiteX7" fmla="*/ 0 w 748937"/>
              <a:gd name="connsiteY7" fmla="*/ 1757970 h 1757970"/>
              <a:gd name="connsiteX8" fmla="*/ 0 w 748937"/>
              <a:gd name="connsiteY8" fmla="*/ 0 h 1757970"/>
              <a:gd name="connsiteX0" fmla="*/ 0 w 705394"/>
              <a:gd name="connsiteY0" fmla="*/ 0 h 1775387"/>
              <a:gd name="connsiteX1" fmla="*/ 0 w 705394"/>
              <a:gd name="connsiteY1" fmla="*/ 0 h 1775387"/>
              <a:gd name="connsiteX2" fmla="*/ 418011 w 705394"/>
              <a:gd name="connsiteY2" fmla="*/ 17417 h 1775387"/>
              <a:gd name="connsiteX3" fmla="*/ 496388 w 705394"/>
              <a:gd name="connsiteY3" fmla="*/ 182880 h 1775387"/>
              <a:gd name="connsiteX4" fmla="*/ 705394 w 705394"/>
              <a:gd name="connsiteY4" fmla="*/ 1757970 h 1775387"/>
              <a:gd name="connsiteX5" fmla="*/ 600892 w 705394"/>
              <a:gd name="connsiteY5" fmla="*/ 1775387 h 1775387"/>
              <a:gd name="connsiteX6" fmla="*/ 0 w 705394"/>
              <a:gd name="connsiteY6" fmla="*/ 1757970 h 1775387"/>
              <a:gd name="connsiteX7" fmla="*/ 0 w 705394"/>
              <a:gd name="connsiteY7" fmla="*/ 1757970 h 1775387"/>
              <a:gd name="connsiteX8" fmla="*/ 0 w 705394"/>
              <a:gd name="connsiteY8" fmla="*/ 0 h 1775387"/>
              <a:gd name="connsiteX0" fmla="*/ 0 w 748937"/>
              <a:gd name="connsiteY0" fmla="*/ 0 h 1775387"/>
              <a:gd name="connsiteX1" fmla="*/ 0 w 748937"/>
              <a:gd name="connsiteY1" fmla="*/ 0 h 1775387"/>
              <a:gd name="connsiteX2" fmla="*/ 418011 w 748937"/>
              <a:gd name="connsiteY2" fmla="*/ 17417 h 1775387"/>
              <a:gd name="connsiteX3" fmla="*/ 496388 w 748937"/>
              <a:gd name="connsiteY3" fmla="*/ 182880 h 1775387"/>
              <a:gd name="connsiteX4" fmla="*/ 748937 w 748937"/>
              <a:gd name="connsiteY4" fmla="*/ 1583799 h 1775387"/>
              <a:gd name="connsiteX5" fmla="*/ 600892 w 748937"/>
              <a:gd name="connsiteY5" fmla="*/ 1775387 h 1775387"/>
              <a:gd name="connsiteX6" fmla="*/ 0 w 748937"/>
              <a:gd name="connsiteY6" fmla="*/ 1757970 h 1775387"/>
              <a:gd name="connsiteX7" fmla="*/ 0 w 748937"/>
              <a:gd name="connsiteY7" fmla="*/ 1757970 h 1775387"/>
              <a:gd name="connsiteX8" fmla="*/ 0 w 748937"/>
              <a:gd name="connsiteY8" fmla="*/ 0 h 1775387"/>
              <a:gd name="connsiteX0" fmla="*/ 0 w 748937"/>
              <a:gd name="connsiteY0" fmla="*/ 0 h 1775387"/>
              <a:gd name="connsiteX1" fmla="*/ 0 w 748937"/>
              <a:gd name="connsiteY1" fmla="*/ 0 h 1775387"/>
              <a:gd name="connsiteX2" fmla="*/ 418011 w 748937"/>
              <a:gd name="connsiteY2" fmla="*/ 17417 h 1775387"/>
              <a:gd name="connsiteX3" fmla="*/ 496388 w 748937"/>
              <a:gd name="connsiteY3" fmla="*/ 182880 h 1775387"/>
              <a:gd name="connsiteX4" fmla="*/ 748937 w 748937"/>
              <a:gd name="connsiteY4" fmla="*/ 1583799 h 1775387"/>
              <a:gd name="connsiteX5" fmla="*/ 600892 w 748937"/>
              <a:gd name="connsiteY5" fmla="*/ 1775387 h 1775387"/>
              <a:gd name="connsiteX6" fmla="*/ 0 w 748937"/>
              <a:gd name="connsiteY6" fmla="*/ 1757970 h 1775387"/>
              <a:gd name="connsiteX7" fmla="*/ 0 w 748937"/>
              <a:gd name="connsiteY7" fmla="*/ 1757970 h 1775387"/>
              <a:gd name="connsiteX8" fmla="*/ 0 w 748937"/>
              <a:gd name="connsiteY8" fmla="*/ 0 h 1775387"/>
              <a:gd name="connsiteX0" fmla="*/ 0 w 748937"/>
              <a:gd name="connsiteY0" fmla="*/ 0 h 1777059"/>
              <a:gd name="connsiteX1" fmla="*/ 0 w 748937"/>
              <a:gd name="connsiteY1" fmla="*/ 0 h 1777059"/>
              <a:gd name="connsiteX2" fmla="*/ 418011 w 748937"/>
              <a:gd name="connsiteY2" fmla="*/ 17417 h 1777059"/>
              <a:gd name="connsiteX3" fmla="*/ 496388 w 748937"/>
              <a:gd name="connsiteY3" fmla="*/ 182880 h 1777059"/>
              <a:gd name="connsiteX4" fmla="*/ 748937 w 748937"/>
              <a:gd name="connsiteY4" fmla="*/ 1583799 h 1777059"/>
              <a:gd name="connsiteX5" fmla="*/ 600892 w 748937"/>
              <a:gd name="connsiteY5" fmla="*/ 1775387 h 1777059"/>
              <a:gd name="connsiteX6" fmla="*/ 0 w 748937"/>
              <a:gd name="connsiteY6" fmla="*/ 1757970 h 1777059"/>
              <a:gd name="connsiteX7" fmla="*/ 0 w 748937"/>
              <a:gd name="connsiteY7" fmla="*/ 1757970 h 1777059"/>
              <a:gd name="connsiteX8" fmla="*/ 0 w 748937"/>
              <a:gd name="connsiteY8" fmla="*/ 0 h 177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937" h="1777059">
                <a:moveTo>
                  <a:pt x="0" y="0"/>
                </a:moveTo>
                <a:lnTo>
                  <a:pt x="0" y="0"/>
                </a:lnTo>
                <a:lnTo>
                  <a:pt x="418011" y="17417"/>
                </a:lnTo>
                <a:lnTo>
                  <a:pt x="496388" y="182880"/>
                </a:lnTo>
                <a:lnTo>
                  <a:pt x="748937" y="1583799"/>
                </a:lnTo>
                <a:cubicBezTo>
                  <a:pt x="743132" y="1708622"/>
                  <a:pt x="676366" y="1789901"/>
                  <a:pt x="600892" y="1775387"/>
                </a:cubicBezTo>
                <a:lnTo>
                  <a:pt x="0" y="1757970"/>
                </a:lnTo>
                <a:lnTo>
                  <a:pt x="0" y="1757970"/>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23529" y="249382"/>
            <a:ext cx="11573197" cy="883540"/>
          </a:xfrm>
        </p:spPr>
        <p:txBody>
          <a:bodyPr>
            <a:normAutofit/>
          </a:bodyPr>
          <a:lstStyle/>
          <a:p>
            <a:r>
              <a:rPr lang="ru-RU" sz="2400" b="1" dirty="0">
                <a:solidFill>
                  <a:srgbClr val="C00000"/>
                </a:solidFill>
                <a:latin typeface="Times New Roman" panose="02020603050405020304" pitchFamily="18" charset="0"/>
                <a:cs typeface="Times New Roman" panose="02020603050405020304" pitchFamily="18" charset="0"/>
              </a:rPr>
              <a:t>Федеральный список экстремистских материалов</a:t>
            </a:r>
            <a:br>
              <a:rPr lang="ru-RU" sz="2400" b="1" dirty="0">
                <a:solidFill>
                  <a:srgbClr val="C00000"/>
                </a:solidFill>
                <a:latin typeface="Times New Roman" panose="02020603050405020304" pitchFamily="18" charset="0"/>
                <a:cs typeface="Times New Roman" panose="02020603050405020304" pitchFamily="18" charset="0"/>
              </a:rPr>
            </a:br>
            <a:r>
              <a:rPr lang="en-US" sz="2400" b="1" dirty="0">
                <a:solidFill>
                  <a:srgbClr val="C00000"/>
                </a:solidFill>
                <a:latin typeface="Times New Roman" panose="02020603050405020304" pitchFamily="18" charset="0"/>
                <a:cs typeface="Times New Roman" panose="02020603050405020304" pitchFamily="18" charset="0"/>
              </a:rPr>
              <a:t>https://minjust.gov.ru/ru/extremist-materials/</a:t>
            </a:r>
            <a:endParaRPr lang="ru-RU" sz="2400" dirty="0"/>
          </a:p>
        </p:txBody>
      </p:sp>
      <p:sp>
        <p:nvSpPr>
          <p:cNvPr id="22" name="TextBox 21">
            <a:extLst>
              <a:ext uri="{FF2B5EF4-FFF2-40B4-BE49-F238E27FC236}">
                <a16:creationId xmlns:a16="http://schemas.microsoft.com/office/drawing/2014/main" id="{223D8A4D-0BCA-40A1-BF25-F6E1AC6C386C}"/>
              </a:ext>
            </a:extLst>
          </p:cNvPr>
          <p:cNvSpPr txBox="1"/>
          <p:nvPr/>
        </p:nvSpPr>
        <p:spPr>
          <a:xfrm>
            <a:off x="6303276" y="3194336"/>
            <a:ext cx="4002645" cy="276999"/>
          </a:xfrm>
          <a:prstGeom prst="rect">
            <a:avLst/>
          </a:prstGeom>
          <a:noFill/>
        </p:spPr>
        <p:txBody>
          <a:bodyPr wrap="square" rtlCol="0">
            <a:spAutoFit/>
          </a:bodyPr>
          <a:lstStyle/>
          <a:p>
            <a:endParaRPr lang="en-US" altLang="ko-KR" sz="1200" dirty="0">
              <a:solidFill>
                <a:schemeClr val="tx1">
                  <a:lumMod val="75000"/>
                  <a:lumOff val="25000"/>
                </a:schemeClr>
              </a:solidFill>
              <a:cs typeface="Arial" pitchFamily="34" charset="0"/>
            </a:endParaRPr>
          </a:p>
        </p:txBody>
      </p:sp>
      <p:grpSp>
        <p:nvGrpSpPr>
          <p:cNvPr id="24" name="Group 67">
            <a:extLst>
              <a:ext uri="{FF2B5EF4-FFF2-40B4-BE49-F238E27FC236}">
                <a16:creationId xmlns:a16="http://schemas.microsoft.com/office/drawing/2014/main" id="{C00FA200-3D18-40E7-882B-826CF821272D}"/>
              </a:ext>
            </a:extLst>
          </p:cNvPr>
          <p:cNvGrpSpPr/>
          <p:nvPr/>
        </p:nvGrpSpPr>
        <p:grpSpPr>
          <a:xfrm>
            <a:off x="6303276" y="4137635"/>
            <a:ext cx="4002645" cy="499362"/>
            <a:chOff x="910640" y="2975794"/>
            <a:chExt cx="1527408" cy="1248988"/>
          </a:xfrm>
        </p:grpSpPr>
        <p:sp>
          <p:nvSpPr>
            <p:cNvPr id="25" name="TextBox 24">
              <a:extLst>
                <a:ext uri="{FF2B5EF4-FFF2-40B4-BE49-F238E27FC236}">
                  <a16:creationId xmlns:a16="http://schemas.microsoft.com/office/drawing/2014/main" id="{774685DA-4446-4904-9F61-FD9B1C355C08}"/>
                </a:ext>
              </a:extLst>
            </p:cNvPr>
            <p:cNvSpPr txBox="1"/>
            <p:nvPr/>
          </p:nvSpPr>
          <p:spPr>
            <a:xfrm>
              <a:off x="910640" y="2975794"/>
              <a:ext cx="1527408" cy="769801"/>
            </a:xfrm>
            <a:prstGeom prst="rect">
              <a:avLst/>
            </a:prstGeom>
            <a:noFill/>
          </p:spPr>
          <p:txBody>
            <a:bodyPr wrap="square" rtlCol="0" anchor="ctr">
              <a:spAutoFit/>
            </a:bodyPr>
            <a:lstStyle/>
            <a:p>
              <a:endParaRPr lang="ko-KR" altLang="en-US" sz="1400" b="1"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id="{56D1CF6A-1861-4C14-A036-7DF9052295CD}"/>
                </a:ext>
              </a:extLst>
            </p:cNvPr>
            <p:cNvSpPr txBox="1"/>
            <p:nvPr/>
          </p:nvSpPr>
          <p:spPr>
            <a:xfrm>
              <a:off x="910640" y="3531961"/>
              <a:ext cx="1527408" cy="692821"/>
            </a:xfrm>
            <a:prstGeom prst="rect">
              <a:avLst/>
            </a:prstGeom>
            <a:noFill/>
          </p:spPr>
          <p:txBody>
            <a:bodyPr wrap="square" rtlCol="0">
              <a:spAutoFit/>
            </a:bodyPr>
            <a:lstStyle/>
            <a:p>
              <a:endParaRPr lang="en-US" altLang="ko-KR" sz="1200" dirty="0">
                <a:solidFill>
                  <a:schemeClr val="tx1">
                    <a:lumMod val="75000"/>
                    <a:lumOff val="25000"/>
                  </a:schemeClr>
                </a:solidFill>
                <a:cs typeface="Arial" pitchFamily="34" charset="0"/>
              </a:endParaRPr>
            </a:p>
          </p:txBody>
        </p:sp>
      </p:grpSp>
      <p:sp>
        <p:nvSpPr>
          <p:cNvPr id="30" name="TextBox 29">
            <a:extLst>
              <a:ext uri="{FF2B5EF4-FFF2-40B4-BE49-F238E27FC236}">
                <a16:creationId xmlns:a16="http://schemas.microsoft.com/office/drawing/2014/main" id="{A28D16A3-A0B3-460C-BECF-07FF1DE3D8AF}"/>
              </a:ext>
            </a:extLst>
          </p:cNvPr>
          <p:cNvSpPr txBox="1"/>
          <p:nvPr/>
        </p:nvSpPr>
        <p:spPr>
          <a:xfrm>
            <a:off x="6989076" y="5677887"/>
            <a:ext cx="4002645" cy="276999"/>
          </a:xfrm>
          <a:prstGeom prst="rect">
            <a:avLst/>
          </a:prstGeom>
          <a:noFill/>
        </p:spPr>
        <p:txBody>
          <a:bodyPr wrap="square" rtlCol="0">
            <a:spAutoFit/>
          </a:bodyPr>
          <a:lstStyle/>
          <a:p>
            <a:endParaRPr lang="en-US" altLang="ko-KR" sz="1200" dirty="0">
              <a:solidFill>
                <a:schemeClr val="tx1">
                  <a:lumMod val="75000"/>
                  <a:lumOff val="25000"/>
                </a:schemeClr>
              </a:solidFill>
              <a:cs typeface="Arial" pitchFamily="34" charset="0"/>
            </a:endParaRPr>
          </a:p>
        </p:txBody>
      </p:sp>
      <p:sp>
        <p:nvSpPr>
          <p:cNvPr id="32" name="Oval 21">
            <a:extLst>
              <a:ext uri="{FF2B5EF4-FFF2-40B4-BE49-F238E27FC236}">
                <a16:creationId xmlns:a16="http://schemas.microsoft.com/office/drawing/2014/main" id="{7521DC44-1739-4D31-ADAD-89835EDADC2A}"/>
              </a:ext>
            </a:extLst>
          </p:cNvPr>
          <p:cNvSpPr>
            <a:spLocks noChangeAspect="1"/>
          </p:cNvSpPr>
          <p:nvPr/>
        </p:nvSpPr>
        <p:spPr>
          <a:xfrm rot="20700000">
            <a:off x="11378322" y="4157062"/>
            <a:ext cx="387594" cy="314845"/>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3" name="Freeform 95">
            <a:extLst>
              <a:ext uri="{FF2B5EF4-FFF2-40B4-BE49-F238E27FC236}">
                <a16:creationId xmlns:a16="http://schemas.microsoft.com/office/drawing/2014/main" id="{FF5B0BEE-15F2-4102-AB8A-6D9F63F0E62A}"/>
              </a:ext>
            </a:extLst>
          </p:cNvPr>
          <p:cNvSpPr>
            <a:spLocks/>
          </p:cNvSpPr>
          <p:nvPr/>
        </p:nvSpPr>
        <p:spPr>
          <a:xfrm>
            <a:off x="11402832" y="1815760"/>
            <a:ext cx="338573" cy="338573"/>
          </a:xfrm>
          <a:custGeom>
            <a:avLst/>
            <a:gdLst/>
            <a:ahLst/>
            <a:cxnLst/>
            <a:rect l="l" t="t" r="r" b="b"/>
            <a:pathLst>
              <a:path w="2376266" h="2700265">
                <a:moveTo>
                  <a:pt x="1656387" y="1972892"/>
                </a:moveTo>
                <a:cubicBezTo>
                  <a:pt x="1611887" y="1973356"/>
                  <a:pt x="1563385" y="2005080"/>
                  <a:pt x="1534629" y="2057337"/>
                </a:cubicBezTo>
                <a:cubicBezTo>
                  <a:pt x="1496288" y="2127013"/>
                  <a:pt x="1507568" y="2206808"/>
                  <a:pt x="1559826" y="2235565"/>
                </a:cubicBezTo>
                <a:cubicBezTo>
                  <a:pt x="1612084" y="2264320"/>
                  <a:pt x="1685527" y="2231149"/>
                  <a:pt x="1723869" y="2161473"/>
                </a:cubicBezTo>
                <a:cubicBezTo>
                  <a:pt x="1762211" y="2091796"/>
                  <a:pt x="1750931" y="2012000"/>
                  <a:pt x="1698673" y="1983245"/>
                </a:cubicBezTo>
                <a:cubicBezTo>
                  <a:pt x="1685608" y="1976055"/>
                  <a:pt x="1671220" y="1972736"/>
                  <a:pt x="1656387" y="1972892"/>
                </a:cubicBezTo>
                <a:close/>
                <a:moveTo>
                  <a:pt x="312688" y="1634792"/>
                </a:moveTo>
                <a:cubicBezTo>
                  <a:pt x="281116" y="1626772"/>
                  <a:pt x="249981" y="1631172"/>
                  <a:pt x="226763" y="1649891"/>
                </a:cubicBezTo>
                <a:cubicBezTo>
                  <a:pt x="180329" y="1687329"/>
                  <a:pt x="183153" y="1767868"/>
                  <a:pt x="233071" y="1829780"/>
                </a:cubicBezTo>
                <a:cubicBezTo>
                  <a:pt x="282989" y="1891692"/>
                  <a:pt x="361097" y="1911533"/>
                  <a:pt x="407532" y="1874094"/>
                </a:cubicBezTo>
                <a:cubicBezTo>
                  <a:pt x="453966" y="1836657"/>
                  <a:pt x="451142" y="1756118"/>
                  <a:pt x="401224" y="1694205"/>
                </a:cubicBezTo>
                <a:cubicBezTo>
                  <a:pt x="376265" y="1663249"/>
                  <a:pt x="344258" y="1642811"/>
                  <a:pt x="312688" y="1634792"/>
                </a:cubicBezTo>
                <a:close/>
                <a:moveTo>
                  <a:pt x="1869299" y="1519920"/>
                </a:moveTo>
                <a:cubicBezTo>
                  <a:pt x="1824865" y="1522388"/>
                  <a:pt x="1777842" y="1556264"/>
                  <a:pt x="1751468" y="1609764"/>
                </a:cubicBezTo>
                <a:cubicBezTo>
                  <a:pt x="1716305" y="1681096"/>
                  <a:pt x="1731168" y="1760303"/>
                  <a:pt x="1784668" y="1786676"/>
                </a:cubicBezTo>
                <a:cubicBezTo>
                  <a:pt x="1838168" y="1813049"/>
                  <a:pt x="1910044" y="1776602"/>
                  <a:pt x="1945208" y="1705269"/>
                </a:cubicBezTo>
                <a:cubicBezTo>
                  <a:pt x="1980371" y="1633937"/>
                  <a:pt x="1965508" y="1554730"/>
                  <a:pt x="1912008" y="1528357"/>
                </a:cubicBezTo>
                <a:cubicBezTo>
                  <a:pt x="1898633" y="1521764"/>
                  <a:pt x="1884109" y="1519097"/>
                  <a:pt x="1869299" y="1519920"/>
                </a:cubicBezTo>
                <a:close/>
                <a:moveTo>
                  <a:pt x="741251" y="1329992"/>
                </a:moveTo>
                <a:cubicBezTo>
                  <a:pt x="709680" y="1321974"/>
                  <a:pt x="678544" y="1326372"/>
                  <a:pt x="655326" y="1345092"/>
                </a:cubicBezTo>
                <a:cubicBezTo>
                  <a:pt x="608892" y="1382530"/>
                  <a:pt x="611716" y="1463069"/>
                  <a:pt x="661634" y="1524981"/>
                </a:cubicBezTo>
                <a:cubicBezTo>
                  <a:pt x="711552" y="1586893"/>
                  <a:pt x="789660" y="1606734"/>
                  <a:pt x="836094" y="1569294"/>
                </a:cubicBezTo>
                <a:cubicBezTo>
                  <a:pt x="882529" y="1531856"/>
                  <a:pt x="879704" y="1451317"/>
                  <a:pt x="829787" y="1389406"/>
                </a:cubicBezTo>
                <a:cubicBezTo>
                  <a:pt x="804828" y="1358450"/>
                  <a:pt x="772822" y="1338012"/>
                  <a:pt x="741251" y="1329992"/>
                </a:cubicBezTo>
                <a:close/>
                <a:moveTo>
                  <a:pt x="2079316" y="1065457"/>
                </a:moveTo>
                <a:cubicBezTo>
                  <a:pt x="2035146" y="1070876"/>
                  <a:pt x="1990481" y="1107807"/>
                  <a:pt x="1967725" y="1162943"/>
                </a:cubicBezTo>
                <a:cubicBezTo>
                  <a:pt x="1937386" y="1236457"/>
                  <a:pt x="1957487" y="1314499"/>
                  <a:pt x="2012623" y="1337253"/>
                </a:cubicBezTo>
                <a:cubicBezTo>
                  <a:pt x="2067759" y="1360009"/>
                  <a:pt x="2137051" y="1318860"/>
                  <a:pt x="2167391" y="1245345"/>
                </a:cubicBezTo>
                <a:cubicBezTo>
                  <a:pt x="2197730" y="1171831"/>
                  <a:pt x="2177629" y="1093789"/>
                  <a:pt x="2122493" y="1071035"/>
                </a:cubicBezTo>
                <a:cubicBezTo>
                  <a:pt x="2108709" y="1065345"/>
                  <a:pt x="2094040" y="1063650"/>
                  <a:pt x="2079316" y="1065457"/>
                </a:cubicBezTo>
                <a:close/>
                <a:moveTo>
                  <a:pt x="0" y="654162"/>
                </a:moveTo>
                <a:lnTo>
                  <a:pt x="1082073" y="1244384"/>
                </a:lnTo>
                <a:lnTo>
                  <a:pt x="1121421" y="2700265"/>
                </a:lnTo>
                <a:lnTo>
                  <a:pt x="4918" y="1923139"/>
                </a:lnTo>
                <a:cubicBezTo>
                  <a:pt x="3279" y="1498508"/>
                  <a:pt x="1639" y="1073875"/>
                  <a:pt x="0" y="654162"/>
                </a:cubicBezTo>
                <a:close/>
                <a:moveTo>
                  <a:pt x="2375644" y="688592"/>
                </a:moveTo>
                <a:lnTo>
                  <a:pt x="2360889" y="1967406"/>
                </a:lnTo>
                <a:lnTo>
                  <a:pt x="1293570" y="2700265"/>
                </a:lnTo>
                <a:lnTo>
                  <a:pt x="1249303" y="1239466"/>
                </a:lnTo>
                <a:close/>
                <a:moveTo>
                  <a:pt x="1214923" y="371219"/>
                </a:moveTo>
                <a:cubicBezTo>
                  <a:pt x="1197013" y="368793"/>
                  <a:pt x="1177834" y="369067"/>
                  <a:pt x="1158247" y="372480"/>
                </a:cubicBezTo>
                <a:cubicBezTo>
                  <a:pt x="1079899" y="386133"/>
                  <a:pt x="1024686" y="444836"/>
                  <a:pt x="1034926" y="503598"/>
                </a:cubicBezTo>
                <a:cubicBezTo>
                  <a:pt x="1045165" y="562359"/>
                  <a:pt x="1116980" y="598927"/>
                  <a:pt x="1195328" y="585274"/>
                </a:cubicBezTo>
                <a:cubicBezTo>
                  <a:pt x="1273676" y="571621"/>
                  <a:pt x="1328889" y="512918"/>
                  <a:pt x="1318650" y="454156"/>
                </a:cubicBezTo>
                <a:cubicBezTo>
                  <a:pt x="1310970" y="410086"/>
                  <a:pt x="1268654" y="378499"/>
                  <a:pt x="1214923" y="371219"/>
                </a:cubicBezTo>
                <a:close/>
                <a:moveTo>
                  <a:pt x="1185985" y="0"/>
                </a:moveTo>
                <a:lnTo>
                  <a:pt x="2376266" y="506608"/>
                </a:lnTo>
                <a:lnTo>
                  <a:pt x="1161392" y="1101748"/>
                </a:lnTo>
                <a:lnTo>
                  <a:pt x="10460" y="49185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4" name="Isosceles Triangle 20">
            <a:extLst>
              <a:ext uri="{FF2B5EF4-FFF2-40B4-BE49-F238E27FC236}">
                <a16:creationId xmlns:a16="http://schemas.microsoft.com/office/drawing/2014/main" id="{193C7858-C34E-42BF-9D71-E7F344D29C43}"/>
              </a:ext>
            </a:extLst>
          </p:cNvPr>
          <p:cNvSpPr>
            <a:spLocks noChangeAspect="1"/>
          </p:cNvSpPr>
          <p:nvPr/>
        </p:nvSpPr>
        <p:spPr>
          <a:xfrm rot="8201235">
            <a:off x="11410635" y="5303984"/>
            <a:ext cx="322962" cy="356093"/>
          </a:xfrm>
          <a:custGeom>
            <a:avLst/>
            <a:gdLst/>
            <a:ahLst/>
            <a:cxnLst/>
            <a:rect l="l" t="t" r="r" b="b"/>
            <a:pathLst>
              <a:path w="4285801" h="4725490">
                <a:moveTo>
                  <a:pt x="1428251" y="4622752"/>
                </a:moveTo>
                <a:cubicBezTo>
                  <a:pt x="1313180" y="4505074"/>
                  <a:pt x="1240588" y="4345285"/>
                  <a:pt x="1235771" y="4167715"/>
                </a:cubicBezTo>
                <a:cubicBezTo>
                  <a:pt x="1227835" y="3875156"/>
                  <a:pt x="1406218" y="3620819"/>
                  <a:pt x="1664050" y="3520754"/>
                </a:cubicBezTo>
                <a:lnTo>
                  <a:pt x="1635892" y="2482688"/>
                </a:lnTo>
                <a:lnTo>
                  <a:pt x="1044642" y="2469039"/>
                </a:lnTo>
                <a:lnTo>
                  <a:pt x="1044642" y="2667331"/>
                </a:lnTo>
                <a:cubicBezTo>
                  <a:pt x="1044642" y="2727000"/>
                  <a:pt x="996271" y="2775371"/>
                  <a:pt x="936601" y="2775372"/>
                </a:cubicBezTo>
                <a:lnTo>
                  <a:pt x="657382" y="2775371"/>
                </a:lnTo>
                <a:cubicBezTo>
                  <a:pt x="637755" y="2823613"/>
                  <a:pt x="630101" y="2874237"/>
                  <a:pt x="622448" y="2945800"/>
                </a:cubicBezTo>
                <a:lnTo>
                  <a:pt x="252030" y="2945800"/>
                </a:lnTo>
                <a:cubicBezTo>
                  <a:pt x="256275" y="2883407"/>
                  <a:pt x="252593" y="2828938"/>
                  <a:pt x="235967" y="2775370"/>
                </a:cubicBezTo>
                <a:lnTo>
                  <a:pt x="7267" y="2775370"/>
                </a:lnTo>
                <a:cubicBezTo>
                  <a:pt x="1003" y="2679903"/>
                  <a:pt x="-1109" y="2594661"/>
                  <a:pt x="535" y="2514852"/>
                </a:cubicBezTo>
                <a:cubicBezTo>
                  <a:pt x="5466" y="2275424"/>
                  <a:pt x="44187" y="2084887"/>
                  <a:pt x="105917" y="1813823"/>
                </a:cubicBezTo>
                <a:cubicBezTo>
                  <a:pt x="258635" y="1288584"/>
                  <a:pt x="488046" y="911620"/>
                  <a:pt x="870837" y="570445"/>
                </a:cubicBezTo>
                <a:cubicBezTo>
                  <a:pt x="674179" y="1284154"/>
                  <a:pt x="622718" y="1497188"/>
                  <a:pt x="741752" y="1669956"/>
                </a:cubicBezTo>
                <a:cubicBezTo>
                  <a:pt x="882751" y="1699943"/>
                  <a:pt x="788174" y="1674807"/>
                  <a:pt x="936601" y="1710419"/>
                </a:cubicBezTo>
                <a:cubicBezTo>
                  <a:pt x="1001384" y="1730870"/>
                  <a:pt x="1044642" y="1758791"/>
                  <a:pt x="1044642" y="1818460"/>
                </a:cubicBezTo>
                <a:lnTo>
                  <a:pt x="1044642" y="1970448"/>
                </a:lnTo>
                <a:lnTo>
                  <a:pt x="1621635" y="1957128"/>
                </a:lnTo>
                <a:lnTo>
                  <a:pt x="1601569" y="1217379"/>
                </a:lnTo>
                <a:cubicBezTo>
                  <a:pt x="1338692" y="1131438"/>
                  <a:pt x="1146783" y="887145"/>
                  <a:pt x="1138847" y="594588"/>
                </a:cubicBezTo>
                <a:cubicBezTo>
                  <a:pt x="1132425" y="357828"/>
                  <a:pt x="1248029" y="146099"/>
                  <a:pt x="1428910" y="20243"/>
                </a:cubicBezTo>
                <a:lnTo>
                  <a:pt x="1447318" y="698863"/>
                </a:lnTo>
                <a:lnTo>
                  <a:pt x="2193594" y="678620"/>
                </a:lnTo>
                <a:lnTo>
                  <a:pt x="2175185" y="0"/>
                </a:lnTo>
                <a:cubicBezTo>
                  <a:pt x="2362624" y="115865"/>
                  <a:pt x="2489536" y="321015"/>
                  <a:pt x="2495958" y="557775"/>
                </a:cubicBezTo>
                <a:cubicBezTo>
                  <a:pt x="2503894" y="850332"/>
                  <a:pt x="2325511" y="1104670"/>
                  <a:pt x="2067679" y="1204735"/>
                </a:cubicBezTo>
                <a:lnTo>
                  <a:pt x="2087796" y="1946367"/>
                </a:lnTo>
                <a:lnTo>
                  <a:pt x="4285801" y="1895627"/>
                </a:lnTo>
                <a:lnTo>
                  <a:pt x="4285801" y="2543859"/>
                </a:lnTo>
                <a:lnTo>
                  <a:pt x="2102637" y="2493462"/>
                </a:lnTo>
                <a:lnTo>
                  <a:pt x="2130160" y="3508110"/>
                </a:lnTo>
                <a:cubicBezTo>
                  <a:pt x="2393037" y="3594051"/>
                  <a:pt x="2584946" y="3838344"/>
                  <a:pt x="2592882" y="4130902"/>
                </a:cubicBezTo>
                <a:cubicBezTo>
                  <a:pt x="2599304" y="4367662"/>
                  <a:pt x="2483700" y="4579391"/>
                  <a:pt x="2302820" y="4705247"/>
                </a:cubicBezTo>
                <a:lnTo>
                  <a:pt x="2284411" y="4026626"/>
                </a:lnTo>
                <a:lnTo>
                  <a:pt x="1538135" y="4046869"/>
                </a:lnTo>
                <a:lnTo>
                  <a:pt x="1556544" y="4725490"/>
                </a:lnTo>
                <a:cubicBezTo>
                  <a:pt x="1509684" y="4696524"/>
                  <a:pt x="1466607" y="4661977"/>
                  <a:pt x="1428251" y="4622752"/>
                </a:cubicBezTo>
                <a:close/>
                <a:moveTo>
                  <a:pt x="44807" y="3562389"/>
                </a:moveTo>
                <a:cubicBezTo>
                  <a:pt x="25255" y="3542837"/>
                  <a:pt x="13162" y="3515827"/>
                  <a:pt x="13162" y="3485992"/>
                </a:cubicBezTo>
                <a:lnTo>
                  <a:pt x="13162" y="3053842"/>
                </a:lnTo>
                <a:cubicBezTo>
                  <a:pt x="13162" y="2994173"/>
                  <a:pt x="61534" y="2945801"/>
                  <a:pt x="121203" y="2945801"/>
                </a:cubicBezTo>
                <a:lnTo>
                  <a:pt x="757287" y="2945801"/>
                </a:lnTo>
                <a:cubicBezTo>
                  <a:pt x="816956" y="2945801"/>
                  <a:pt x="865328" y="2994173"/>
                  <a:pt x="865328" y="3053842"/>
                </a:cubicBezTo>
                <a:lnTo>
                  <a:pt x="865328" y="3485992"/>
                </a:lnTo>
                <a:cubicBezTo>
                  <a:pt x="865328" y="3545662"/>
                  <a:pt x="816956" y="3594033"/>
                  <a:pt x="757287" y="3594033"/>
                </a:cubicBezTo>
                <a:lnTo>
                  <a:pt x="121203" y="3594033"/>
                </a:lnTo>
                <a:cubicBezTo>
                  <a:pt x="91368" y="3594033"/>
                  <a:pt x="64358" y="3581940"/>
                  <a:pt x="44807" y="35623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5" name="Rounded Rectangle 1">
            <a:extLst>
              <a:ext uri="{FF2B5EF4-FFF2-40B4-BE49-F238E27FC236}">
                <a16:creationId xmlns:a16="http://schemas.microsoft.com/office/drawing/2014/main" id="{1E92501D-AB51-4F35-A098-2442C49215AE}"/>
              </a:ext>
            </a:extLst>
          </p:cNvPr>
          <p:cNvSpPr>
            <a:spLocks noChangeAspect="1"/>
          </p:cNvSpPr>
          <p:nvPr/>
        </p:nvSpPr>
        <p:spPr>
          <a:xfrm>
            <a:off x="11471802" y="2986412"/>
            <a:ext cx="200630" cy="338573"/>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4" name="Прямоугольник 3"/>
          <p:cNvSpPr/>
          <p:nvPr/>
        </p:nvSpPr>
        <p:spPr>
          <a:xfrm>
            <a:off x="3563806" y="1210719"/>
            <a:ext cx="7680082" cy="770467"/>
          </a:xfrm>
          <a:prstGeom prst="rect">
            <a:avLst/>
          </a:prstGeom>
        </p:spPr>
        <p:txBody>
          <a:bodyPr wrap="square">
            <a:spAutoFit/>
          </a:bodyPr>
          <a:lstStyle/>
          <a:p>
            <a:pPr marL="91440" lvl="0" indent="-91440">
              <a:lnSpc>
                <a:spcPct val="90000"/>
              </a:lnSpc>
              <a:spcBef>
                <a:spcPts val="1200"/>
              </a:spcBef>
              <a:spcAft>
                <a:spcPts val="200"/>
              </a:spcAft>
              <a:buClr>
                <a:srgbClr val="1CADE4"/>
              </a:buClr>
              <a:buSzPct val="100000"/>
              <a:buFont typeface="Tw Cen MT" panose="020B0602020104020603" pitchFamily="34" charset="0"/>
              <a:buChar char=" "/>
            </a:pPr>
            <a:r>
              <a:rPr lang="ru-RU" dirty="0" smtClean="0">
                <a:solidFill>
                  <a:srgbClr val="0070C0"/>
                </a:solidFill>
                <a:latin typeface="+mj-lt"/>
                <a:cs typeface="Times New Roman" panose="02020603050405020304" pitchFamily="18" charset="0"/>
              </a:rPr>
              <a:t>.</a:t>
            </a:r>
            <a:endParaRPr lang="ru-RU" dirty="0">
              <a:solidFill>
                <a:srgbClr val="0070C0"/>
              </a:solidFill>
              <a:latin typeface="+mj-lt"/>
              <a:cs typeface="Times New Roman" panose="02020603050405020304" pitchFamily="18" charset="0"/>
            </a:endParaRPr>
          </a:p>
          <a:p>
            <a:pPr marL="91440" lvl="0" indent="-91440">
              <a:lnSpc>
                <a:spcPct val="90000"/>
              </a:lnSpc>
              <a:spcBef>
                <a:spcPts val="1200"/>
              </a:spcBef>
              <a:spcAft>
                <a:spcPts val="200"/>
              </a:spcAft>
              <a:buClr>
                <a:srgbClr val="1CADE4"/>
              </a:buClr>
              <a:buSzPct val="100000"/>
              <a:buFont typeface="Tw Cen MT" panose="020B0602020104020603" pitchFamily="34" charset="0"/>
              <a:buChar char=" "/>
            </a:pPr>
            <a:r>
              <a:rPr lang="ru-RU" dirty="0">
                <a:solidFill>
                  <a:srgbClr val="0070C0"/>
                </a:solidFill>
                <a:latin typeface="Times New Roman" panose="02020603050405020304" pitchFamily="18" charset="0"/>
                <a:cs typeface="Times New Roman" panose="02020603050405020304" pitchFamily="18" charset="0"/>
              </a:rPr>
              <a:t> </a:t>
            </a:r>
          </a:p>
        </p:txBody>
      </p:sp>
      <p:sp>
        <p:nvSpPr>
          <p:cNvPr id="7" name="Прямоугольник 6"/>
          <p:cNvSpPr/>
          <p:nvPr/>
        </p:nvSpPr>
        <p:spPr>
          <a:xfrm>
            <a:off x="5386647" y="1132922"/>
            <a:ext cx="4497185" cy="3883499"/>
          </a:xfrm>
          <a:prstGeom prst="rect">
            <a:avLst/>
          </a:prstGeom>
        </p:spPr>
        <p:txBody>
          <a:bodyPr wrap="square">
            <a:spAutoFit/>
          </a:bodyPr>
          <a:lstStyle/>
          <a:p>
            <a:pPr>
              <a:lnSpc>
                <a:spcPct val="107000"/>
              </a:lnSpc>
              <a:spcAft>
                <a:spcPts val="800"/>
              </a:spcAft>
            </a:pPr>
            <a:r>
              <a:rPr lang="ru-RU"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b="1" dirty="0" smtClean="0">
                <a:latin typeface="Times New Roman" panose="02020603050405020304" pitchFamily="18" charset="0"/>
                <a:ea typeface="Calibri" panose="020F0502020204030204" pitchFamily="34" charset="0"/>
                <a:cs typeface="Times New Roman" panose="02020603050405020304" pitchFamily="18" charset="0"/>
              </a:rPr>
              <a:t>В список входят:</a:t>
            </a:r>
          </a:p>
          <a:p>
            <a:pPr marL="285750" indent="-285750">
              <a:lnSpc>
                <a:spcPct val="107000"/>
              </a:lnSpc>
              <a:buFont typeface="Wingdings" panose="05000000000000000000" pitchFamily="2" charset="2"/>
              <a:buChar char="q"/>
            </a:pP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книги</a:t>
            </a:r>
          </a:p>
          <a:p>
            <a:pPr marL="285750" indent="-285750">
              <a:lnSpc>
                <a:spcPct val="107000"/>
              </a:lnSpc>
              <a:buFont typeface="Wingdings" panose="05000000000000000000" pitchFamily="2" charset="2"/>
              <a:buChar char="q"/>
            </a:pPr>
            <a:r>
              <a:rPr lang="ru-RU" sz="1600" dirty="0" smtClean="0">
                <a:latin typeface="Times New Roman" panose="02020603050405020304" pitchFamily="18" charset="0"/>
                <a:ea typeface="Calibri" panose="020F0502020204030204" pitchFamily="34" charset="0"/>
                <a:cs typeface="Times New Roman" panose="02020603050405020304" pitchFamily="18" charset="0"/>
              </a:rPr>
              <a:t>статьи</a:t>
            </a:r>
          </a:p>
          <a:p>
            <a:pPr marL="285750" indent="-285750">
              <a:lnSpc>
                <a:spcPct val="107000"/>
              </a:lnSpc>
              <a:buFont typeface="Wingdings" panose="05000000000000000000" pitchFamily="2" charset="2"/>
              <a:buChar char="q"/>
            </a:pP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брошюры</a:t>
            </a:r>
          </a:p>
          <a:p>
            <a:pPr marL="285750" indent="-285750">
              <a:lnSpc>
                <a:spcPct val="107000"/>
              </a:lnSpc>
              <a:buFont typeface="Wingdings" panose="05000000000000000000" pitchFamily="2" charset="2"/>
              <a:buChar char="q"/>
            </a:pP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листовки</a:t>
            </a:r>
          </a:p>
          <a:p>
            <a:pPr marL="285750" indent="-285750">
              <a:lnSpc>
                <a:spcPct val="107000"/>
              </a:lnSpc>
              <a:buFont typeface="Wingdings" panose="05000000000000000000" pitchFamily="2" charset="2"/>
              <a:buChar char="q"/>
            </a:pP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кинофильмы</a:t>
            </a:r>
          </a:p>
          <a:p>
            <a:pPr marL="285750" indent="-285750">
              <a:lnSpc>
                <a:spcPct val="107000"/>
              </a:lnSpc>
              <a:buFont typeface="Wingdings" panose="05000000000000000000" pitchFamily="2" charset="2"/>
              <a:buChar char="q"/>
            </a:pP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видеоролики</a:t>
            </a:r>
          </a:p>
          <a:p>
            <a:pPr marL="285750" indent="-285750">
              <a:lnSpc>
                <a:spcPct val="107000"/>
              </a:lnSpc>
              <a:buFont typeface="Wingdings" panose="05000000000000000000" pitchFamily="2" charset="2"/>
              <a:buChar char="q"/>
            </a:pP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музыкальные альбомы</a:t>
            </a:r>
          </a:p>
          <a:p>
            <a:pPr marL="285750" indent="-285750">
              <a:lnSpc>
                <a:spcPct val="107000"/>
              </a:lnSpc>
              <a:buFont typeface="Wingdings" panose="05000000000000000000" pitchFamily="2" charset="2"/>
              <a:buChar char="q"/>
            </a:pP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Интернет сайты</a:t>
            </a:r>
          </a:p>
          <a:p>
            <a:pPr>
              <a:lnSpc>
                <a:spcPct val="107000"/>
              </a:lnSpc>
            </a:pP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В публикуемом списке названо не только само издание, его автор и издатель, но и в обязательном порядке указан суд, который принял решение о признании данного материала экстремистским.</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2" descr="http://player.myshared.ru/5/374483/data/images/img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892" y="1433585"/>
            <a:ext cx="4804756" cy="430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866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122">
      <a:dk1>
        <a:sysClr val="windowText" lastClr="000000"/>
      </a:dk1>
      <a:lt1>
        <a:sysClr val="window" lastClr="FFFFFF"/>
      </a:lt1>
      <a:dk2>
        <a:srgbClr val="1F497D"/>
      </a:dk2>
      <a:lt2>
        <a:srgbClr val="EEECE1"/>
      </a:lt2>
      <a:accent1>
        <a:srgbClr val="F0D23F"/>
      </a:accent1>
      <a:accent2>
        <a:srgbClr val="F79465"/>
      </a:accent2>
      <a:accent3>
        <a:srgbClr val="ED3B55"/>
      </a:accent3>
      <a:accent4>
        <a:srgbClr val="54CBA0"/>
      </a:accent4>
      <a:accent5>
        <a:srgbClr val="78AAE1"/>
      </a:accent5>
      <a:accent6>
        <a:srgbClr val="77DBE1"/>
      </a:accent6>
      <a:hlink>
        <a:srgbClr val="FFFFFF"/>
      </a:hlink>
      <a:folHlink>
        <a:srgbClr val="800080"/>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122">
      <a:dk1>
        <a:sysClr val="windowText" lastClr="000000"/>
      </a:dk1>
      <a:lt1>
        <a:sysClr val="window" lastClr="FFFFFF"/>
      </a:lt1>
      <a:dk2>
        <a:srgbClr val="1F497D"/>
      </a:dk2>
      <a:lt2>
        <a:srgbClr val="EEECE1"/>
      </a:lt2>
      <a:accent1>
        <a:srgbClr val="F0D23F"/>
      </a:accent1>
      <a:accent2>
        <a:srgbClr val="F79465"/>
      </a:accent2>
      <a:accent3>
        <a:srgbClr val="ED3B55"/>
      </a:accent3>
      <a:accent4>
        <a:srgbClr val="54CBA0"/>
      </a:accent4>
      <a:accent5>
        <a:srgbClr val="78AAE1"/>
      </a:accent5>
      <a:accent6>
        <a:srgbClr val="77DBE1"/>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628">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12955</TotalTime>
  <Words>726</Words>
  <Application>Microsoft Office PowerPoint</Application>
  <PresentationFormat>Широкоэкранный</PresentationFormat>
  <Paragraphs>87</Paragraphs>
  <Slides>12</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4</vt:i4>
      </vt:variant>
      <vt:variant>
        <vt:lpstr>Заголовки слайдов</vt:lpstr>
      </vt:variant>
      <vt:variant>
        <vt:i4>12</vt:i4>
      </vt:variant>
    </vt:vector>
  </HeadingPairs>
  <TitlesOfParts>
    <vt:vector size="24" baseType="lpstr">
      <vt:lpstr>맑은 고딕</vt:lpstr>
      <vt:lpstr>Arial</vt:lpstr>
      <vt:lpstr>Arial Unicode MS</vt:lpstr>
      <vt:lpstr>Calibri</vt:lpstr>
      <vt:lpstr>Calibri Light</vt:lpstr>
      <vt:lpstr>Times New Roman</vt:lpstr>
      <vt:lpstr>Tw Cen MT</vt:lpstr>
      <vt:lpstr>Wingdings</vt:lpstr>
      <vt:lpstr>Cover and End Slide Master</vt:lpstr>
      <vt:lpstr>Contents Slide Master</vt:lpstr>
      <vt:lpstr>Section Break Slide Master</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Директор ЛИТ</cp:lastModifiedBy>
  <cp:revision>184</cp:revision>
  <dcterms:created xsi:type="dcterms:W3CDTF">2020-01-20T05:08:25Z</dcterms:created>
  <dcterms:modified xsi:type="dcterms:W3CDTF">2024-10-14T05:29:50Z</dcterms:modified>
</cp:coreProperties>
</file>