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62" r:id="rId3"/>
    <p:sldId id="261" r:id="rId4"/>
    <p:sldId id="258" r:id="rId5"/>
    <p:sldId id="257" r:id="rId6"/>
    <p:sldId id="263" r:id="rId7"/>
    <p:sldId id="260" r:id="rId8"/>
    <p:sldId id="264" r:id="rId9"/>
    <p:sldId id="259" r:id="rId10"/>
  </p:sldIdLst>
  <p:sldSz cx="12192000" cy="6858000"/>
  <p:notesSz cx="6858000" cy="9144000"/>
  <p:embeddedFontLst>
    <p:embeddedFont>
      <p:font typeface="Akrobat" panose="00000600000000000000" pitchFamily="50" charset="-52"/>
      <p:regular r:id="rId11"/>
    </p:embeddedFont>
    <p:embeddedFont>
      <p:font typeface="Akrobat ExtraBold" panose="00000900000000000000" pitchFamily="50" charset="-52"/>
      <p:bold r:id="rId12"/>
    </p:embeddedFont>
    <p:embeddedFont>
      <p:font typeface="Bahnschrift SemiBold Condensed" panose="020B0502040204020203" pitchFamily="34" charset="0"/>
      <p:bold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Georgia" panose="02040502050405020303" pitchFamily="18" charset="0"/>
      <p:regular r:id="rId20"/>
      <p:bold r:id="rId21"/>
      <p:italic r:id="rId22"/>
      <p:boldItalic r:id="rId23"/>
    </p:embeddedFont>
    <p:embeddedFont>
      <p:font typeface="Sitka Subheading Semibold" pitchFamily="2" charset="0"/>
      <p:bold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9046"/>
    <a:srgbClr val="FF5519"/>
    <a:srgbClr val="00AFEF"/>
    <a:srgbClr val="BC3000"/>
    <a:srgbClr val="B76D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950" y="9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5" Type="http://schemas.openxmlformats.org/officeDocument/2006/relationships/font" Target="fonts/font15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24" Type="http://schemas.openxmlformats.org/officeDocument/2006/relationships/font" Target="fonts/font14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23" Type="http://schemas.openxmlformats.org/officeDocument/2006/relationships/font" Target="fonts/font13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22" Type="http://schemas.openxmlformats.org/officeDocument/2006/relationships/font" Target="fonts/font12.fntdata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6A44A5-84A4-4BC5-BCF3-1430695BAAD1}" type="doc">
      <dgm:prSet loTypeId="urn:microsoft.com/office/officeart/2005/8/layout/vList6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03EB582-0488-43B4-9BA9-E7AA1500AA5E}">
      <dgm:prSet phldrT="[Текст]" custT="1"/>
      <dgm:spPr>
        <a:solidFill>
          <a:srgbClr val="00B0F0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Akrobat ExtraBold" panose="00000900000000000000" pitchFamily="50" charset="-52"/>
            </a:rPr>
            <a:t>Электронная доска</a:t>
          </a:r>
        </a:p>
      </dgm:t>
    </dgm:pt>
    <dgm:pt modelId="{04B0A385-6141-409D-A69F-93DC8609F0B0}" type="parTrans" cxnId="{461646BC-8A81-4C32-AF1A-7160C5300B57}">
      <dgm:prSet/>
      <dgm:spPr/>
      <dgm:t>
        <a:bodyPr/>
        <a:lstStyle/>
        <a:p>
          <a:endParaRPr lang="ru-RU"/>
        </a:p>
      </dgm:t>
    </dgm:pt>
    <dgm:pt modelId="{921D7E79-3E80-4001-8E38-76B1649D9E59}" type="sibTrans" cxnId="{461646BC-8A81-4C32-AF1A-7160C5300B57}">
      <dgm:prSet/>
      <dgm:spPr/>
      <dgm:t>
        <a:bodyPr/>
        <a:lstStyle/>
        <a:p>
          <a:endParaRPr lang="ru-RU"/>
        </a:p>
      </dgm:t>
    </dgm:pt>
    <dgm:pt modelId="{05EEA7AF-6CD4-4643-B7EA-F32B191F6EA8}">
      <dgm:prSet phldrT="[Текст]" custT="1"/>
      <dgm:spPr>
        <a:solidFill>
          <a:srgbClr val="FFC000"/>
        </a:solidFill>
      </dgm:spPr>
      <dgm:t>
        <a:bodyPr/>
        <a:lstStyle/>
        <a:p>
          <a:r>
            <a:rPr lang="ru-RU" sz="3600" dirty="0">
              <a:solidFill>
                <a:schemeClr val="tx1"/>
              </a:solidFill>
              <a:latin typeface="Akrobat ExtraBold" panose="00000900000000000000" pitchFamily="50" charset="-52"/>
            </a:rPr>
            <a:t>Образовательные площадки</a:t>
          </a:r>
        </a:p>
      </dgm:t>
    </dgm:pt>
    <dgm:pt modelId="{CF561738-E10C-464B-B998-59B26DE9C9A3}" type="parTrans" cxnId="{7589FC14-0318-4716-B08B-A41CF2295EC2}">
      <dgm:prSet/>
      <dgm:spPr/>
      <dgm:t>
        <a:bodyPr/>
        <a:lstStyle/>
        <a:p>
          <a:endParaRPr lang="ru-RU"/>
        </a:p>
      </dgm:t>
    </dgm:pt>
    <dgm:pt modelId="{98C78A77-DB33-4F7C-A643-C8C487448922}" type="sibTrans" cxnId="{7589FC14-0318-4716-B08B-A41CF2295EC2}">
      <dgm:prSet/>
      <dgm:spPr/>
      <dgm:t>
        <a:bodyPr/>
        <a:lstStyle/>
        <a:p>
          <a:endParaRPr lang="ru-RU"/>
        </a:p>
      </dgm:t>
    </dgm:pt>
    <dgm:pt modelId="{65D65DF5-143C-444B-BCDA-62C4FE0CB20B}">
      <dgm:prSet phldrT="[Текст]" custT="1"/>
      <dgm:spPr/>
      <dgm:t>
        <a:bodyPr/>
        <a:lstStyle/>
        <a:p>
          <a:r>
            <a:rPr lang="ru-RU" sz="4000" dirty="0">
              <a:solidFill>
                <a:schemeClr val="tx1"/>
              </a:solidFill>
              <a:latin typeface="Akrobat ExtraBold" panose="00000900000000000000" pitchFamily="50" charset="-52"/>
            </a:rPr>
            <a:t>Олимпиадное движение</a:t>
          </a:r>
        </a:p>
      </dgm:t>
    </dgm:pt>
    <dgm:pt modelId="{F3599693-03CC-47C2-8389-649C605020B1}" type="parTrans" cxnId="{1173BCA3-EA49-4A64-86AB-E348082E0BAE}">
      <dgm:prSet/>
      <dgm:spPr/>
      <dgm:t>
        <a:bodyPr/>
        <a:lstStyle/>
        <a:p>
          <a:endParaRPr lang="ru-RU"/>
        </a:p>
      </dgm:t>
    </dgm:pt>
    <dgm:pt modelId="{7969AD0B-01F8-4D2B-82D4-4CED93AD5E53}" type="sibTrans" cxnId="{1173BCA3-EA49-4A64-86AB-E348082E0BAE}">
      <dgm:prSet/>
      <dgm:spPr/>
      <dgm:t>
        <a:bodyPr/>
        <a:lstStyle/>
        <a:p>
          <a:endParaRPr lang="ru-RU"/>
        </a:p>
      </dgm:t>
    </dgm:pt>
    <dgm:pt modelId="{CF9A4B5D-04D9-4864-B1AA-962B24F80D24}">
      <dgm:prSet/>
      <dgm:spPr/>
      <dgm:t>
        <a:bodyPr/>
        <a:lstStyle/>
        <a:p>
          <a:r>
            <a:rPr lang="ru-RU" dirty="0"/>
            <a:t>Интегрированное использование технической комплектации и облачных технологий</a:t>
          </a:r>
        </a:p>
      </dgm:t>
    </dgm:pt>
    <dgm:pt modelId="{BB391442-BC48-43D6-ABF5-D43D50F2C1AD}" type="parTrans" cxnId="{D81A1DE8-BB5A-4BB5-BEF5-BF65C0310869}">
      <dgm:prSet/>
      <dgm:spPr/>
      <dgm:t>
        <a:bodyPr/>
        <a:lstStyle/>
        <a:p>
          <a:endParaRPr lang="ru-RU"/>
        </a:p>
      </dgm:t>
    </dgm:pt>
    <dgm:pt modelId="{274B7D4A-12C8-45D9-95C3-A2BBAD1F711C}" type="sibTrans" cxnId="{D81A1DE8-BB5A-4BB5-BEF5-BF65C0310869}">
      <dgm:prSet/>
      <dgm:spPr/>
      <dgm:t>
        <a:bodyPr/>
        <a:lstStyle/>
        <a:p>
          <a:endParaRPr lang="ru-RU"/>
        </a:p>
      </dgm:t>
    </dgm:pt>
    <dgm:pt modelId="{6B25D8D4-BABA-4035-9583-D7F801CF3FBF}">
      <dgm:prSet/>
      <dgm:spPr/>
      <dgm:t>
        <a:bodyPr/>
        <a:lstStyle/>
        <a:p>
          <a:r>
            <a:rPr lang="ru-RU" dirty="0"/>
            <a:t>Электронная доска как инструмент организации урока</a:t>
          </a:r>
        </a:p>
      </dgm:t>
    </dgm:pt>
    <dgm:pt modelId="{5E7E7BFC-7BDD-4058-AF6E-8241E9944215}" type="parTrans" cxnId="{ED32FAA4-F4A0-479E-AEE9-C86F3F9E2289}">
      <dgm:prSet/>
      <dgm:spPr/>
      <dgm:t>
        <a:bodyPr/>
        <a:lstStyle/>
        <a:p>
          <a:endParaRPr lang="ru-RU"/>
        </a:p>
      </dgm:t>
    </dgm:pt>
    <dgm:pt modelId="{E591D872-DAAB-4939-A13E-70E606E92E5D}" type="sibTrans" cxnId="{ED32FAA4-F4A0-479E-AEE9-C86F3F9E2289}">
      <dgm:prSet/>
      <dgm:spPr/>
      <dgm:t>
        <a:bodyPr/>
        <a:lstStyle/>
        <a:p>
          <a:endParaRPr lang="ru-RU"/>
        </a:p>
      </dgm:t>
    </dgm:pt>
    <dgm:pt modelId="{A984CE59-A424-444F-8777-9B3036CB63B4}">
      <dgm:prSet/>
      <dgm:spPr/>
      <dgm:t>
        <a:bodyPr/>
        <a:lstStyle/>
        <a:p>
          <a:r>
            <a:rPr lang="ru-RU" dirty="0"/>
            <a:t>Формы и способы проверки знаний обучающихся</a:t>
          </a:r>
        </a:p>
      </dgm:t>
    </dgm:pt>
    <dgm:pt modelId="{9C62F849-C02E-4B31-9604-8F6C60A902DB}" type="parTrans" cxnId="{12A399A5-4CE3-4AD7-A9A7-6B1022A5AE18}">
      <dgm:prSet/>
      <dgm:spPr/>
      <dgm:t>
        <a:bodyPr/>
        <a:lstStyle/>
        <a:p>
          <a:endParaRPr lang="ru-RU"/>
        </a:p>
      </dgm:t>
    </dgm:pt>
    <dgm:pt modelId="{4CB857E7-F935-4A14-9613-4B34B513DEA7}" type="sibTrans" cxnId="{12A399A5-4CE3-4AD7-A9A7-6B1022A5AE18}">
      <dgm:prSet/>
      <dgm:spPr/>
      <dgm:t>
        <a:bodyPr/>
        <a:lstStyle/>
        <a:p>
          <a:endParaRPr lang="ru-RU"/>
        </a:p>
      </dgm:t>
    </dgm:pt>
    <dgm:pt modelId="{15DFD393-268A-430A-91A2-52F39B244E50}">
      <dgm:prSet/>
      <dgm:spPr/>
      <dgm:t>
        <a:bodyPr/>
        <a:lstStyle/>
        <a:p>
          <a:r>
            <a:rPr lang="ru-RU" dirty="0"/>
            <a:t>Организация для учащихся возможности дополнительной подготовки к уроку  </a:t>
          </a:r>
        </a:p>
      </dgm:t>
    </dgm:pt>
    <dgm:pt modelId="{7F11571C-6D30-49A4-9C18-CCD15DEE2D6E}" type="parTrans" cxnId="{865571F9-316D-48A1-A8F8-0AB65C4B7D3D}">
      <dgm:prSet/>
      <dgm:spPr/>
      <dgm:t>
        <a:bodyPr/>
        <a:lstStyle/>
        <a:p>
          <a:endParaRPr lang="ru-RU"/>
        </a:p>
      </dgm:t>
    </dgm:pt>
    <dgm:pt modelId="{B4529F81-FC1E-4A72-A087-80D05F3F0514}" type="sibTrans" cxnId="{865571F9-316D-48A1-A8F8-0AB65C4B7D3D}">
      <dgm:prSet/>
      <dgm:spPr/>
      <dgm:t>
        <a:bodyPr/>
        <a:lstStyle/>
        <a:p>
          <a:endParaRPr lang="ru-RU"/>
        </a:p>
      </dgm:t>
    </dgm:pt>
    <dgm:pt modelId="{BBC0E73E-8F33-44F5-9055-24C9499CB2D2}">
      <dgm:prSet/>
      <dgm:spPr/>
      <dgm:t>
        <a:bodyPr/>
        <a:lstStyle/>
        <a:p>
          <a:r>
            <a:rPr lang="ru-RU" dirty="0"/>
            <a:t>Вовлечение лицеистов в олимпиадное движение</a:t>
          </a:r>
        </a:p>
      </dgm:t>
    </dgm:pt>
    <dgm:pt modelId="{6A0579E0-A3EB-4986-8CD5-BC423C2D7B4D}" type="parTrans" cxnId="{3FB072A3-9B5C-441E-B757-B5FC4A653A9F}">
      <dgm:prSet/>
      <dgm:spPr/>
      <dgm:t>
        <a:bodyPr/>
        <a:lstStyle/>
        <a:p>
          <a:endParaRPr lang="ru-RU"/>
        </a:p>
      </dgm:t>
    </dgm:pt>
    <dgm:pt modelId="{BFE78556-73DF-40C5-A020-73F00327BFC4}" type="sibTrans" cxnId="{3FB072A3-9B5C-441E-B757-B5FC4A653A9F}">
      <dgm:prSet/>
      <dgm:spPr/>
      <dgm:t>
        <a:bodyPr/>
        <a:lstStyle/>
        <a:p>
          <a:endParaRPr lang="ru-RU"/>
        </a:p>
      </dgm:t>
    </dgm:pt>
    <dgm:pt modelId="{0BE6535B-91FB-46A7-A920-E348BB957123}">
      <dgm:prSet/>
      <dgm:spPr/>
      <dgm:t>
        <a:bodyPr/>
        <a:lstStyle/>
        <a:p>
          <a:r>
            <a:rPr lang="ru-RU" dirty="0"/>
            <a:t>Использование социальных сетей в интересах образования</a:t>
          </a:r>
        </a:p>
      </dgm:t>
    </dgm:pt>
    <dgm:pt modelId="{1838A40D-2BBF-470A-8DC1-34AD607758A9}" type="parTrans" cxnId="{03B23F34-24CC-46D3-A8A8-182FB21E1DC6}">
      <dgm:prSet/>
      <dgm:spPr/>
      <dgm:t>
        <a:bodyPr/>
        <a:lstStyle/>
        <a:p>
          <a:endParaRPr lang="ru-RU"/>
        </a:p>
      </dgm:t>
    </dgm:pt>
    <dgm:pt modelId="{1870E815-1BB8-4908-87E1-6318B5CF659E}" type="sibTrans" cxnId="{03B23F34-24CC-46D3-A8A8-182FB21E1DC6}">
      <dgm:prSet/>
      <dgm:spPr/>
      <dgm:t>
        <a:bodyPr/>
        <a:lstStyle/>
        <a:p>
          <a:endParaRPr lang="ru-RU"/>
        </a:p>
      </dgm:t>
    </dgm:pt>
    <dgm:pt modelId="{3FF5AAF3-94EE-4513-B831-23BC08C7BBF1}" type="pres">
      <dgm:prSet presAssocID="{986A44A5-84A4-4BC5-BCF3-1430695BAAD1}" presName="Name0" presStyleCnt="0">
        <dgm:presLayoutVars>
          <dgm:dir/>
          <dgm:animLvl val="lvl"/>
          <dgm:resizeHandles/>
        </dgm:presLayoutVars>
      </dgm:prSet>
      <dgm:spPr/>
    </dgm:pt>
    <dgm:pt modelId="{236B1CAA-3D7C-4C4A-A5CD-F656E551B8A7}" type="pres">
      <dgm:prSet presAssocID="{503EB582-0488-43B4-9BA9-E7AA1500AA5E}" presName="linNode" presStyleCnt="0"/>
      <dgm:spPr/>
    </dgm:pt>
    <dgm:pt modelId="{50350001-47D4-4ABE-B350-1EADA260D3B5}" type="pres">
      <dgm:prSet presAssocID="{503EB582-0488-43B4-9BA9-E7AA1500AA5E}" presName="parentShp" presStyleLbl="node1" presStyleIdx="0" presStyleCnt="3">
        <dgm:presLayoutVars>
          <dgm:bulletEnabled val="1"/>
        </dgm:presLayoutVars>
      </dgm:prSet>
      <dgm:spPr/>
    </dgm:pt>
    <dgm:pt modelId="{F7F4911F-38A1-4562-B9A4-53F91C31A502}" type="pres">
      <dgm:prSet presAssocID="{503EB582-0488-43B4-9BA9-E7AA1500AA5E}" presName="childShp" presStyleLbl="bgAccFollowNode1" presStyleIdx="0" presStyleCnt="3">
        <dgm:presLayoutVars>
          <dgm:bulletEnabled val="1"/>
        </dgm:presLayoutVars>
      </dgm:prSet>
      <dgm:spPr/>
    </dgm:pt>
    <dgm:pt modelId="{23FE24C8-6FE1-43A4-87C8-9779021BAC20}" type="pres">
      <dgm:prSet presAssocID="{921D7E79-3E80-4001-8E38-76B1649D9E59}" presName="spacing" presStyleCnt="0"/>
      <dgm:spPr/>
    </dgm:pt>
    <dgm:pt modelId="{B87888AD-CFCF-4996-A2C7-CC82D0998FC8}" type="pres">
      <dgm:prSet presAssocID="{05EEA7AF-6CD4-4643-B7EA-F32B191F6EA8}" presName="linNode" presStyleCnt="0"/>
      <dgm:spPr/>
    </dgm:pt>
    <dgm:pt modelId="{5833D3FF-5C2E-4C9F-8EB3-27EEE3E8EBC9}" type="pres">
      <dgm:prSet presAssocID="{05EEA7AF-6CD4-4643-B7EA-F32B191F6EA8}" presName="parentShp" presStyleLbl="node1" presStyleIdx="1" presStyleCnt="3">
        <dgm:presLayoutVars>
          <dgm:bulletEnabled val="1"/>
        </dgm:presLayoutVars>
      </dgm:prSet>
      <dgm:spPr/>
    </dgm:pt>
    <dgm:pt modelId="{6ED61A25-DB50-4A82-ADBE-C6826F96E56C}" type="pres">
      <dgm:prSet presAssocID="{05EEA7AF-6CD4-4643-B7EA-F32B191F6EA8}" presName="childShp" presStyleLbl="bgAccFollowNode1" presStyleIdx="1" presStyleCnt="3">
        <dgm:presLayoutVars>
          <dgm:bulletEnabled val="1"/>
        </dgm:presLayoutVars>
      </dgm:prSet>
      <dgm:spPr/>
    </dgm:pt>
    <dgm:pt modelId="{F1712CEF-AECB-4A49-98EC-8CC18F4C5F89}" type="pres">
      <dgm:prSet presAssocID="{98C78A77-DB33-4F7C-A643-C8C487448922}" presName="spacing" presStyleCnt="0"/>
      <dgm:spPr/>
    </dgm:pt>
    <dgm:pt modelId="{A1E7E7DF-3739-4AE0-9B70-936BE36D3253}" type="pres">
      <dgm:prSet presAssocID="{65D65DF5-143C-444B-BCDA-62C4FE0CB20B}" presName="linNode" presStyleCnt="0"/>
      <dgm:spPr/>
    </dgm:pt>
    <dgm:pt modelId="{E616A933-64E8-4B5E-B174-5E8D3ABADFCC}" type="pres">
      <dgm:prSet presAssocID="{65D65DF5-143C-444B-BCDA-62C4FE0CB20B}" presName="parentShp" presStyleLbl="node1" presStyleIdx="2" presStyleCnt="3">
        <dgm:presLayoutVars>
          <dgm:bulletEnabled val="1"/>
        </dgm:presLayoutVars>
      </dgm:prSet>
      <dgm:spPr/>
    </dgm:pt>
    <dgm:pt modelId="{5A0ACC0B-98A3-4172-A2AC-D1AAE199E591}" type="pres">
      <dgm:prSet presAssocID="{65D65DF5-143C-444B-BCDA-62C4FE0CB20B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D22D7314-A6B7-4922-B395-E764D829DF1C}" type="presOf" srcId="{05EEA7AF-6CD4-4643-B7EA-F32B191F6EA8}" destId="{5833D3FF-5C2E-4C9F-8EB3-27EEE3E8EBC9}" srcOrd="0" destOrd="0" presId="urn:microsoft.com/office/officeart/2005/8/layout/vList6"/>
    <dgm:cxn modelId="{7589FC14-0318-4716-B08B-A41CF2295EC2}" srcId="{986A44A5-84A4-4BC5-BCF3-1430695BAAD1}" destId="{05EEA7AF-6CD4-4643-B7EA-F32B191F6EA8}" srcOrd="1" destOrd="0" parTransId="{CF561738-E10C-464B-B998-59B26DE9C9A3}" sibTransId="{98C78A77-DB33-4F7C-A643-C8C487448922}"/>
    <dgm:cxn modelId="{03B23F34-24CC-46D3-A8A8-182FB21E1DC6}" srcId="{65D65DF5-143C-444B-BCDA-62C4FE0CB20B}" destId="{0BE6535B-91FB-46A7-A920-E348BB957123}" srcOrd="1" destOrd="0" parTransId="{1838A40D-2BBF-470A-8DC1-34AD607758A9}" sibTransId="{1870E815-1BB8-4908-87E1-6318B5CF659E}"/>
    <dgm:cxn modelId="{B079305F-F943-4863-8A67-6B2237A2B87E}" type="presOf" srcId="{CF9A4B5D-04D9-4864-B1AA-962B24F80D24}" destId="{F7F4911F-38A1-4562-B9A4-53F91C31A502}" srcOrd="0" destOrd="0" presId="urn:microsoft.com/office/officeart/2005/8/layout/vList6"/>
    <dgm:cxn modelId="{06830368-9642-48B8-981B-BFF1086740B7}" type="presOf" srcId="{A984CE59-A424-444F-8777-9B3036CB63B4}" destId="{6ED61A25-DB50-4A82-ADBE-C6826F96E56C}" srcOrd="0" destOrd="0" presId="urn:microsoft.com/office/officeart/2005/8/layout/vList6"/>
    <dgm:cxn modelId="{1D96944D-4691-4062-A8F0-4D31F7122519}" type="presOf" srcId="{65D65DF5-143C-444B-BCDA-62C4FE0CB20B}" destId="{E616A933-64E8-4B5E-B174-5E8D3ABADFCC}" srcOrd="0" destOrd="0" presId="urn:microsoft.com/office/officeart/2005/8/layout/vList6"/>
    <dgm:cxn modelId="{FA5D007A-E6CE-47ED-AC63-5576367AADC9}" type="presOf" srcId="{15DFD393-268A-430A-91A2-52F39B244E50}" destId="{6ED61A25-DB50-4A82-ADBE-C6826F96E56C}" srcOrd="0" destOrd="1" presId="urn:microsoft.com/office/officeart/2005/8/layout/vList6"/>
    <dgm:cxn modelId="{F01B457B-1580-46A3-A666-F6FF45DDF554}" type="presOf" srcId="{0BE6535B-91FB-46A7-A920-E348BB957123}" destId="{5A0ACC0B-98A3-4172-A2AC-D1AAE199E591}" srcOrd="0" destOrd="1" presId="urn:microsoft.com/office/officeart/2005/8/layout/vList6"/>
    <dgm:cxn modelId="{58B4FB83-DE54-42A4-B57F-3BD03E1D7251}" type="presOf" srcId="{BBC0E73E-8F33-44F5-9055-24C9499CB2D2}" destId="{5A0ACC0B-98A3-4172-A2AC-D1AAE199E591}" srcOrd="0" destOrd="0" presId="urn:microsoft.com/office/officeart/2005/8/layout/vList6"/>
    <dgm:cxn modelId="{C8348385-47C1-4FBE-A1AD-958A113C4022}" type="presOf" srcId="{6B25D8D4-BABA-4035-9583-D7F801CF3FBF}" destId="{F7F4911F-38A1-4562-B9A4-53F91C31A502}" srcOrd="0" destOrd="1" presId="urn:microsoft.com/office/officeart/2005/8/layout/vList6"/>
    <dgm:cxn modelId="{3FB072A3-9B5C-441E-B757-B5FC4A653A9F}" srcId="{65D65DF5-143C-444B-BCDA-62C4FE0CB20B}" destId="{BBC0E73E-8F33-44F5-9055-24C9499CB2D2}" srcOrd="0" destOrd="0" parTransId="{6A0579E0-A3EB-4986-8CD5-BC423C2D7B4D}" sibTransId="{BFE78556-73DF-40C5-A020-73F00327BFC4}"/>
    <dgm:cxn modelId="{1173BCA3-EA49-4A64-86AB-E348082E0BAE}" srcId="{986A44A5-84A4-4BC5-BCF3-1430695BAAD1}" destId="{65D65DF5-143C-444B-BCDA-62C4FE0CB20B}" srcOrd="2" destOrd="0" parTransId="{F3599693-03CC-47C2-8389-649C605020B1}" sibTransId="{7969AD0B-01F8-4D2B-82D4-4CED93AD5E53}"/>
    <dgm:cxn modelId="{ED32FAA4-F4A0-479E-AEE9-C86F3F9E2289}" srcId="{503EB582-0488-43B4-9BA9-E7AA1500AA5E}" destId="{6B25D8D4-BABA-4035-9583-D7F801CF3FBF}" srcOrd="1" destOrd="0" parTransId="{5E7E7BFC-7BDD-4058-AF6E-8241E9944215}" sibTransId="{E591D872-DAAB-4939-A13E-70E606E92E5D}"/>
    <dgm:cxn modelId="{12A399A5-4CE3-4AD7-A9A7-6B1022A5AE18}" srcId="{05EEA7AF-6CD4-4643-B7EA-F32B191F6EA8}" destId="{A984CE59-A424-444F-8777-9B3036CB63B4}" srcOrd="0" destOrd="0" parTransId="{9C62F849-C02E-4B31-9604-8F6C60A902DB}" sibTransId="{4CB857E7-F935-4A14-9613-4B34B513DEA7}"/>
    <dgm:cxn modelId="{002C52AB-B130-48A4-84CE-A2568D14FFA8}" type="presOf" srcId="{503EB582-0488-43B4-9BA9-E7AA1500AA5E}" destId="{50350001-47D4-4ABE-B350-1EADA260D3B5}" srcOrd="0" destOrd="0" presId="urn:microsoft.com/office/officeart/2005/8/layout/vList6"/>
    <dgm:cxn modelId="{774B0EB5-918E-4BDD-8B58-063F31E0CE1F}" type="presOf" srcId="{986A44A5-84A4-4BC5-BCF3-1430695BAAD1}" destId="{3FF5AAF3-94EE-4513-B831-23BC08C7BBF1}" srcOrd="0" destOrd="0" presId="urn:microsoft.com/office/officeart/2005/8/layout/vList6"/>
    <dgm:cxn modelId="{461646BC-8A81-4C32-AF1A-7160C5300B57}" srcId="{986A44A5-84A4-4BC5-BCF3-1430695BAAD1}" destId="{503EB582-0488-43B4-9BA9-E7AA1500AA5E}" srcOrd="0" destOrd="0" parTransId="{04B0A385-6141-409D-A69F-93DC8609F0B0}" sibTransId="{921D7E79-3E80-4001-8E38-76B1649D9E59}"/>
    <dgm:cxn modelId="{D81A1DE8-BB5A-4BB5-BEF5-BF65C0310869}" srcId="{503EB582-0488-43B4-9BA9-E7AA1500AA5E}" destId="{CF9A4B5D-04D9-4864-B1AA-962B24F80D24}" srcOrd="0" destOrd="0" parTransId="{BB391442-BC48-43D6-ABF5-D43D50F2C1AD}" sibTransId="{274B7D4A-12C8-45D9-95C3-A2BBAD1F711C}"/>
    <dgm:cxn modelId="{865571F9-316D-48A1-A8F8-0AB65C4B7D3D}" srcId="{05EEA7AF-6CD4-4643-B7EA-F32B191F6EA8}" destId="{15DFD393-268A-430A-91A2-52F39B244E50}" srcOrd="1" destOrd="0" parTransId="{7F11571C-6D30-49A4-9C18-CCD15DEE2D6E}" sibTransId="{B4529F81-FC1E-4A72-A087-80D05F3F0514}"/>
    <dgm:cxn modelId="{A21137A4-65FF-45B5-87B6-CDD6881B4B18}" type="presParOf" srcId="{3FF5AAF3-94EE-4513-B831-23BC08C7BBF1}" destId="{236B1CAA-3D7C-4C4A-A5CD-F656E551B8A7}" srcOrd="0" destOrd="0" presId="urn:microsoft.com/office/officeart/2005/8/layout/vList6"/>
    <dgm:cxn modelId="{DAC7E2DA-5B90-47D0-97FC-799F825AC977}" type="presParOf" srcId="{236B1CAA-3D7C-4C4A-A5CD-F656E551B8A7}" destId="{50350001-47D4-4ABE-B350-1EADA260D3B5}" srcOrd="0" destOrd="0" presId="urn:microsoft.com/office/officeart/2005/8/layout/vList6"/>
    <dgm:cxn modelId="{516E2CC2-0838-4796-9B48-9B6E26450960}" type="presParOf" srcId="{236B1CAA-3D7C-4C4A-A5CD-F656E551B8A7}" destId="{F7F4911F-38A1-4562-B9A4-53F91C31A502}" srcOrd="1" destOrd="0" presId="urn:microsoft.com/office/officeart/2005/8/layout/vList6"/>
    <dgm:cxn modelId="{CB674E4F-B22A-4B86-BC7E-BDE21920D4A7}" type="presParOf" srcId="{3FF5AAF3-94EE-4513-B831-23BC08C7BBF1}" destId="{23FE24C8-6FE1-43A4-87C8-9779021BAC20}" srcOrd="1" destOrd="0" presId="urn:microsoft.com/office/officeart/2005/8/layout/vList6"/>
    <dgm:cxn modelId="{F84C1FBF-D0AA-469F-96BA-B2E7D01D4D49}" type="presParOf" srcId="{3FF5AAF3-94EE-4513-B831-23BC08C7BBF1}" destId="{B87888AD-CFCF-4996-A2C7-CC82D0998FC8}" srcOrd="2" destOrd="0" presId="urn:microsoft.com/office/officeart/2005/8/layout/vList6"/>
    <dgm:cxn modelId="{9BBD1B64-064E-4625-BBC2-66670AB9A89F}" type="presParOf" srcId="{B87888AD-CFCF-4996-A2C7-CC82D0998FC8}" destId="{5833D3FF-5C2E-4C9F-8EB3-27EEE3E8EBC9}" srcOrd="0" destOrd="0" presId="urn:microsoft.com/office/officeart/2005/8/layout/vList6"/>
    <dgm:cxn modelId="{A11862B2-3749-49B9-B1F7-204E390BB7BC}" type="presParOf" srcId="{B87888AD-CFCF-4996-A2C7-CC82D0998FC8}" destId="{6ED61A25-DB50-4A82-ADBE-C6826F96E56C}" srcOrd="1" destOrd="0" presId="urn:microsoft.com/office/officeart/2005/8/layout/vList6"/>
    <dgm:cxn modelId="{CA0BEAEF-A844-4F18-9FA6-210D6807BD4C}" type="presParOf" srcId="{3FF5AAF3-94EE-4513-B831-23BC08C7BBF1}" destId="{F1712CEF-AECB-4A49-98EC-8CC18F4C5F89}" srcOrd="3" destOrd="0" presId="urn:microsoft.com/office/officeart/2005/8/layout/vList6"/>
    <dgm:cxn modelId="{E10CB4F7-5F5F-4941-B9BF-78DEFF8FC37D}" type="presParOf" srcId="{3FF5AAF3-94EE-4513-B831-23BC08C7BBF1}" destId="{A1E7E7DF-3739-4AE0-9B70-936BE36D3253}" srcOrd="4" destOrd="0" presId="urn:microsoft.com/office/officeart/2005/8/layout/vList6"/>
    <dgm:cxn modelId="{B97BF885-9FE4-4C17-A7CE-DAEAA37AAAC4}" type="presParOf" srcId="{A1E7E7DF-3739-4AE0-9B70-936BE36D3253}" destId="{E616A933-64E8-4B5E-B174-5E8D3ABADFCC}" srcOrd="0" destOrd="0" presId="urn:microsoft.com/office/officeart/2005/8/layout/vList6"/>
    <dgm:cxn modelId="{089CC6A5-6439-4D29-A18F-5D998D124C2A}" type="presParOf" srcId="{A1E7E7DF-3739-4AE0-9B70-936BE36D3253}" destId="{5A0ACC0B-98A3-4172-A2AC-D1AAE199E59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F4911F-38A1-4562-B9A4-53F91C31A502}">
      <dsp:nvSpPr>
        <dsp:cNvPr id="0" name=""/>
        <dsp:cNvSpPr/>
      </dsp:nvSpPr>
      <dsp:spPr>
        <a:xfrm>
          <a:off x="3778216" y="0"/>
          <a:ext cx="5667324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Интегрированное использование технической комплектации и облачных технологий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Электронная доска как инструмент организации урока</a:t>
          </a:r>
        </a:p>
      </dsp:txBody>
      <dsp:txXfrm>
        <a:off x="3778216" y="211667"/>
        <a:ext cx="5032324" cy="1269999"/>
      </dsp:txXfrm>
    </dsp:sp>
    <dsp:sp modelId="{50350001-47D4-4ABE-B350-1EADA260D3B5}">
      <dsp:nvSpPr>
        <dsp:cNvPr id="0" name=""/>
        <dsp:cNvSpPr/>
      </dsp:nvSpPr>
      <dsp:spPr>
        <a:xfrm>
          <a:off x="0" y="0"/>
          <a:ext cx="3778216" cy="1693333"/>
        </a:xfrm>
        <a:prstGeom prst="roundRect">
          <a:avLst/>
        </a:prstGeom>
        <a:solidFill>
          <a:srgbClr val="00B0F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Akrobat ExtraBold" panose="00000900000000000000" pitchFamily="50" charset="-52"/>
            </a:rPr>
            <a:t>Электронная доска</a:t>
          </a:r>
        </a:p>
      </dsp:txBody>
      <dsp:txXfrm>
        <a:off x="82662" y="82662"/>
        <a:ext cx="3612892" cy="1528009"/>
      </dsp:txXfrm>
    </dsp:sp>
    <dsp:sp modelId="{6ED61A25-DB50-4A82-ADBE-C6826F96E56C}">
      <dsp:nvSpPr>
        <dsp:cNvPr id="0" name=""/>
        <dsp:cNvSpPr/>
      </dsp:nvSpPr>
      <dsp:spPr>
        <a:xfrm>
          <a:off x="3778216" y="1862666"/>
          <a:ext cx="5667324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1014570"/>
            <a:satOff val="50000"/>
            <a:lumOff val="89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014570"/>
              <a:satOff val="50000"/>
              <a:lumOff val="89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Формы и способы проверки знаний обучающихся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Организация для учащихся возможности дополнительной подготовки к уроку  </a:t>
          </a:r>
        </a:p>
      </dsp:txBody>
      <dsp:txXfrm>
        <a:off x="3778216" y="2074333"/>
        <a:ext cx="5032324" cy="1269999"/>
      </dsp:txXfrm>
    </dsp:sp>
    <dsp:sp modelId="{5833D3FF-5C2E-4C9F-8EB3-27EEE3E8EBC9}">
      <dsp:nvSpPr>
        <dsp:cNvPr id="0" name=""/>
        <dsp:cNvSpPr/>
      </dsp:nvSpPr>
      <dsp:spPr>
        <a:xfrm>
          <a:off x="0" y="1862666"/>
          <a:ext cx="3778216" cy="1693333"/>
        </a:xfrm>
        <a:prstGeom prst="roundRect">
          <a:avLst/>
        </a:prstGeom>
        <a:solidFill>
          <a:srgbClr val="FFC000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600" kern="1200" dirty="0">
              <a:solidFill>
                <a:schemeClr val="tx1"/>
              </a:solidFill>
              <a:latin typeface="Akrobat ExtraBold" panose="00000900000000000000" pitchFamily="50" charset="-52"/>
            </a:rPr>
            <a:t>Образовательные площадки</a:t>
          </a:r>
        </a:p>
      </dsp:txBody>
      <dsp:txXfrm>
        <a:off x="82662" y="1945328"/>
        <a:ext cx="3612892" cy="1528009"/>
      </dsp:txXfrm>
    </dsp:sp>
    <dsp:sp modelId="{5A0ACC0B-98A3-4172-A2AC-D1AAE199E591}">
      <dsp:nvSpPr>
        <dsp:cNvPr id="0" name=""/>
        <dsp:cNvSpPr/>
      </dsp:nvSpPr>
      <dsp:spPr>
        <a:xfrm>
          <a:off x="3778216" y="3725333"/>
          <a:ext cx="5667324" cy="1693333"/>
        </a:xfrm>
        <a:prstGeom prst="rightArrow">
          <a:avLst>
            <a:gd name="adj1" fmla="val 75000"/>
            <a:gd name="adj2" fmla="val 50000"/>
          </a:avLst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Вовлечение лицеистов в олимпиадное движение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kern="1200" dirty="0"/>
            <a:t>Использование социальных сетей в интересах образования</a:t>
          </a:r>
        </a:p>
      </dsp:txBody>
      <dsp:txXfrm>
        <a:off x="3778216" y="3937000"/>
        <a:ext cx="5032324" cy="1269999"/>
      </dsp:txXfrm>
    </dsp:sp>
    <dsp:sp modelId="{E616A933-64E8-4B5E-B174-5E8D3ABADFCC}">
      <dsp:nvSpPr>
        <dsp:cNvPr id="0" name=""/>
        <dsp:cNvSpPr/>
      </dsp:nvSpPr>
      <dsp:spPr>
        <a:xfrm>
          <a:off x="0" y="3725333"/>
          <a:ext cx="3778216" cy="1693333"/>
        </a:xfrm>
        <a:prstGeom prst="roundRect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76200" rIns="152400" bIns="762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000" kern="1200" dirty="0">
              <a:solidFill>
                <a:schemeClr val="tx1"/>
              </a:solidFill>
              <a:latin typeface="Akrobat ExtraBold" panose="00000900000000000000" pitchFamily="50" charset="-52"/>
            </a:rPr>
            <a:t>Олимпиадное движение</a:t>
          </a:r>
        </a:p>
      </dsp:txBody>
      <dsp:txXfrm>
        <a:off x="82662" y="3807995"/>
        <a:ext cx="3612892" cy="152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2051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06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9614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09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88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33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1131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3180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3497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409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1910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0613" y="1465729"/>
            <a:ext cx="10493188" cy="4711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F4B8F-2523-4A09-AABA-EDF445C11B7A}" type="datetimeFigureOut">
              <a:rPr lang="ru-RU" smtClean="0"/>
              <a:t>28.03.2024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5C4999-9D3C-4E82-B6E1-9F96793D789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3377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843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8DB588-6E8C-43B5-AF94-401A76E9A7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Georgia" panose="02040502050405020303" pitchFamily="18" charset="0"/>
              </a:rPr>
              <a:t>Дистанционные технологии в работе учителя-предметника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B69EE6-3869-487B-8A17-ED7E81A5D3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18267" y="4745038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sz="3200" dirty="0">
                <a:latin typeface="Bahnschrift SemiBold Condensed" panose="020B0502040204020203" pitchFamily="34" charset="0"/>
              </a:rPr>
              <a:t>Учитель математики Филонов К.Е.</a:t>
            </a:r>
          </a:p>
        </p:txBody>
      </p:sp>
    </p:spTree>
    <p:extLst>
      <p:ext uri="{BB962C8B-B14F-4D97-AF65-F5344CB8AC3E}">
        <p14:creationId xmlns:p14="http://schemas.microsoft.com/office/powerpoint/2010/main" val="3280216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82598037"/>
              </p:ext>
            </p:extLst>
          </p:nvPr>
        </p:nvGraphicFramePr>
        <p:xfrm>
          <a:off x="1355808" y="247770"/>
          <a:ext cx="9445541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1668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0350001-47D4-4ABE-B350-1EADA260D3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graphicEl>
                                              <a:dgm id="{50350001-47D4-4ABE-B350-1EADA260D3B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7F4911F-38A1-4562-B9A4-53F91C31A5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graphicEl>
                                              <a:dgm id="{F7F4911F-38A1-4562-B9A4-53F91C31A5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833D3FF-5C2E-4C9F-8EB3-27EEE3E8E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graphicEl>
                                              <a:dgm id="{5833D3FF-5C2E-4C9F-8EB3-27EEE3E8E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ED61A25-DB50-4A82-ADBE-C6826F96E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graphicEl>
                                              <a:dgm id="{6ED61A25-DB50-4A82-ADBE-C6826F96E5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616A933-64E8-4B5E-B174-5E8D3ABADF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graphicEl>
                                              <a:dgm id="{E616A933-64E8-4B5E-B174-5E8D3ABADF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0ACC0B-98A3-4172-A2AC-D1AAE199E5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5A0ACC0B-98A3-4172-A2AC-D1AAE199E59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7DC880-3D68-4DE5-B369-9BF936FB9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2615"/>
            <a:ext cx="12202696" cy="629206"/>
          </a:xfrm>
          <a:solidFill>
            <a:srgbClr val="00AFE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Sitka Subheading Semibold" pitchFamily="2" charset="0"/>
              </a:rPr>
              <a:t>Электронная доска как инструмент организации урока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67" y="1054466"/>
            <a:ext cx="4276725" cy="1009650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>
            <a:off x="6309381" y="915479"/>
            <a:ext cx="1732690" cy="1747636"/>
            <a:chOff x="6494838" y="1069444"/>
            <a:chExt cx="1732690" cy="1747636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94838" y="1069444"/>
              <a:ext cx="1732690" cy="1480880"/>
            </a:xfrm>
            <a:prstGeom prst="rect">
              <a:avLst/>
            </a:prstGeom>
          </p:spPr>
        </p:pic>
        <p:sp>
          <p:nvSpPr>
            <p:cNvPr id="8" name="Прямоугольник 7"/>
            <p:cNvSpPr/>
            <p:nvPr/>
          </p:nvSpPr>
          <p:spPr>
            <a:xfrm>
              <a:off x="6585091" y="2447748"/>
              <a:ext cx="16424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/>
                <a:t>editboard.team</a:t>
              </a: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1632" y="1171728"/>
            <a:ext cx="2273677" cy="954653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03E6F310-C60C-4420-9144-B74558A09D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9880" y="2338691"/>
            <a:ext cx="5738054" cy="3124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7EE1DE4-4456-48C9-9D83-CEE1E9B98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6640" y="2746773"/>
            <a:ext cx="6798733" cy="34200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5721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86BE4C87-3B12-4F26-B0E2-C0638B6913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06" y="1253494"/>
            <a:ext cx="4081352" cy="4831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7811" y="1081647"/>
            <a:ext cx="6049389" cy="47851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582" y="1517896"/>
            <a:ext cx="7639050" cy="45670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AA056D7E-2F70-4510-8E61-08F1713BC04C}"/>
              </a:ext>
            </a:extLst>
          </p:cNvPr>
          <p:cNvSpPr txBox="1">
            <a:spLocks/>
          </p:cNvSpPr>
          <p:nvPr/>
        </p:nvSpPr>
        <p:spPr>
          <a:xfrm>
            <a:off x="0" y="202615"/>
            <a:ext cx="12202696" cy="629206"/>
          </a:xfrm>
          <a:prstGeom prst="rect">
            <a:avLst/>
          </a:prstGeom>
          <a:solidFill>
            <a:srgbClr val="00AFE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  <a:latin typeface="Sitka Subheading Semibold" pitchFamily="2" charset="0"/>
              </a:rPr>
              <a:t>Электронная доска как инструмент организации урока</a:t>
            </a:r>
          </a:p>
        </p:txBody>
      </p:sp>
    </p:spTree>
    <p:extLst>
      <p:ext uri="{BB962C8B-B14F-4D97-AF65-F5344CB8AC3E}">
        <p14:creationId xmlns:p14="http://schemas.microsoft.com/office/powerpoint/2010/main" val="3139043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09C59F4E-793F-44D8-9622-BF0BBE7FA2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448" y="1144741"/>
            <a:ext cx="7136928" cy="35218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4">
            <a:extLst>
              <a:ext uri="{FF2B5EF4-FFF2-40B4-BE49-F238E27FC236}">
                <a16:creationId xmlns:a16="http://schemas.microsoft.com/office/drawing/2014/main" id="{3E72891F-6C03-4AD2-969C-D869F7F73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0149" y="2680784"/>
            <a:ext cx="7254241" cy="36015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F65599A0-D637-4CC2-BE6F-31C1954244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51019" y="1620096"/>
            <a:ext cx="6660320" cy="3237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26568877-5509-42B8-BC02-A740C0321CD1}"/>
              </a:ext>
            </a:extLst>
          </p:cNvPr>
          <p:cNvSpPr txBox="1">
            <a:spLocks/>
          </p:cNvSpPr>
          <p:nvPr/>
        </p:nvSpPr>
        <p:spPr>
          <a:xfrm>
            <a:off x="0" y="202615"/>
            <a:ext cx="12202696" cy="629206"/>
          </a:xfrm>
          <a:prstGeom prst="rect">
            <a:avLst/>
          </a:prstGeom>
          <a:solidFill>
            <a:srgbClr val="00AFEF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3600" b="1" dirty="0">
                <a:solidFill>
                  <a:schemeClr val="tx1"/>
                </a:solidFill>
                <a:latin typeface="Sitka Subheading Semibold" pitchFamily="2" charset="0"/>
              </a:rPr>
              <a:t>Электронная доска как инструмент организации урока</a:t>
            </a:r>
          </a:p>
        </p:txBody>
      </p:sp>
    </p:spTree>
    <p:extLst>
      <p:ext uri="{BB962C8B-B14F-4D97-AF65-F5344CB8AC3E}">
        <p14:creationId xmlns:p14="http://schemas.microsoft.com/office/powerpoint/2010/main" val="343138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303" y="1225540"/>
            <a:ext cx="5438844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649" y="1671494"/>
            <a:ext cx="6886575" cy="46257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0528" y="1069895"/>
            <a:ext cx="6176682" cy="39380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3988" y="2251238"/>
            <a:ext cx="7025542" cy="36178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0" y="175893"/>
            <a:ext cx="12192000" cy="707886"/>
          </a:xfrm>
          <a:prstGeom prst="rect">
            <a:avLst/>
          </a:prstGeom>
          <a:solidFill>
            <a:srgbClr val="DA9046"/>
          </a:solidFill>
          <a:ln/>
          <a:effectLst>
            <a:glow rad="635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Sitka Subheading Semibold" pitchFamily="2" charset="0"/>
              </a:rPr>
              <a:t>Образовательные площадки</a:t>
            </a:r>
          </a:p>
        </p:txBody>
      </p:sp>
    </p:spTree>
    <p:extLst>
      <p:ext uri="{BB962C8B-B14F-4D97-AF65-F5344CB8AC3E}">
        <p14:creationId xmlns:p14="http://schemas.microsoft.com/office/powerpoint/2010/main" val="386142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CC23C7-F443-4887-A7C1-7BCE92ED6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2427"/>
            <a:ext cx="12192000" cy="630000"/>
          </a:xfrm>
          <a:solidFill>
            <a:srgbClr val="FF5519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Sitka Subheading Semibold" pitchFamily="2" charset="0"/>
              </a:rPr>
              <a:t>Поддержка олимпиадного движения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32D9050C-1F85-4343-B047-0DEFA3E1DA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007" y="931994"/>
            <a:ext cx="4793642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9E3B6FA-3E52-485A-B2AB-0868CD6BB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3365" y="1520466"/>
            <a:ext cx="4520710" cy="4433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316E8F7-8215-4AA0-AC2A-9DCDB4B8A0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008" y="931995"/>
            <a:ext cx="3484640" cy="4711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F5528D7-BD43-4616-A0EA-442D209120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5576" y="1520466"/>
            <a:ext cx="4014905" cy="4730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FF17C31-9138-473F-9D12-7AFA1075E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85" y="2526332"/>
            <a:ext cx="7345576" cy="4089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04928FB-A6D4-46E2-AE88-131E27595D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2773" y="2439564"/>
            <a:ext cx="7962900" cy="41621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421461-DC6D-45AD-91CD-F40A25EE4F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8276" y="1224803"/>
            <a:ext cx="4388469" cy="50296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1457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F4EDB4C-4EAE-41AF-B7FE-1016350D9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46" y="1135529"/>
            <a:ext cx="10493188" cy="4393204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Проводить полноценный урок за счет использования информационных коммуникационных сетей;</a:t>
            </a:r>
          </a:p>
          <a:p>
            <a:pPr marL="285750" indent="-285750">
              <a:lnSpc>
                <a:spcPct val="120000"/>
              </a:lnSpc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Изучать учебные предметы на расширенном и углубленном уровне;</a:t>
            </a:r>
          </a:p>
          <a:p>
            <a:pPr marL="285750" indent="-285750">
              <a:lnSpc>
                <a:spcPct val="120000"/>
              </a:lnSpc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Возможность обучения часто или долго болеющих учеников;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Сохранить системность и последовательность в обучении; </a:t>
            </a:r>
          </a:p>
          <a:p>
            <a:pPr>
              <a:lnSpc>
                <a:spcPct val="120000"/>
              </a:lnSpc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Развивать умения обучающихся ориентироваться в информационных потоках; 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Проводить занятия для большого количества человек;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400" b="1" dirty="0">
                <a:latin typeface="Akrobat" panose="00000600000000000000" pitchFamily="50" charset="-52"/>
                <a:ea typeface="Roboto Medium" panose="02000000000000000000" pitchFamily="2" charset="0"/>
                <a:cs typeface="Roboto Medium" panose="02000000000000000000" pitchFamily="2" charset="0"/>
              </a:rPr>
              <a:t>Сделать обучение более доступным для разных групп населения.</a:t>
            </a:r>
          </a:p>
          <a:p>
            <a:pPr>
              <a:lnSpc>
                <a:spcPct val="120000"/>
              </a:lnSpc>
            </a:pPr>
            <a:endParaRPr lang="ru-RU" sz="2400" b="1" dirty="0">
              <a:latin typeface="Akrobat" panose="00000600000000000000" pitchFamily="50" charset="-52"/>
              <a:ea typeface="Roboto Medium" panose="02000000000000000000" pitchFamily="2" charset="0"/>
              <a:cs typeface="Roboto Medium" panose="020000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AD26709-BD55-4818-8579-538FA26CFA54}"/>
              </a:ext>
            </a:extLst>
          </p:cNvPr>
          <p:cNvSpPr txBox="1"/>
          <p:nvPr/>
        </p:nvSpPr>
        <p:spPr>
          <a:xfrm>
            <a:off x="0" y="203854"/>
            <a:ext cx="12192000" cy="646331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latin typeface="Sitka Subheading Semibold" pitchFamily="2" charset="0"/>
              </a:rPr>
              <a:t>Дистанционные технологии позволяют:</a:t>
            </a:r>
          </a:p>
        </p:txBody>
      </p:sp>
    </p:spTree>
    <p:extLst>
      <p:ext uri="{BB962C8B-B14F-4D97-AF65-F5344CB8AC3E}">
        <p14:creationId xmlns:p14="http://schemas.microsoft.com/office/powerpoint/2010/main" val="28385593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>
            <a:extLst>
              <a:ext uri="{FF2B5EF4-FFF2-40B4-BE49-F238E27FC236}">
                <a16:creationId xmlns:a16="http://schemas.microsoft.com/office/drawing/2014/main" id="{CF45178F-8508-423F-A6C5-426606009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736" y="892150"/>
            <a:ext cx="10493188" cy="471123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>
                <a:latin typeface="Akrobat ExtraBold" panose="00000900000000000000" pitchFamily="50" charset="-52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71064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7B1295A9-FB9E-4CC3-9488-33D6C8C37C44}" vid="{BA1C9D6D-3DD0-4E9E-B645-B97A3C134B5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444</TotalTime>
  <Words>148</Words>
  <Application>Microsoft Office PowerPoint</Application>
  <PresentationFormat>Широкоэкранный</PresentationFormat>
  <Paragraphs>26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8" baseType="lpstr">
      <vt:lpstr>Arial</vt:lpstr>
      <vt:lpstr>Sitka Subheading Semibold</vt:lpstr>
      <vt:lpstr>Akrobat</vt:lpstr>
      <vt:lpstr>Akrobat ExtraBold</vt:lpstr>
      <vt:lpstr>Georgia</vt:lpstr>
      <vt:lpstr>Calibri Light</vt:lpstr>
      <vt:lpstr>Bahnschrift SemiBold Condensed</vt:lpstr>
      <vt:lpstr>Calibri</vt:lpstr>
      <vt:lpstr>Тема1</vt:lpstr>
      <vt:lpstr>Дистанционные технологии в работе учителя-предметника</vt:lpstr>
      <vt:lpstr>Презентация PowerPoint</vt:lpstr>
      <vt:lpstr>Электронная доска как инструмент организации урока</vt:lpstr>
      <vt:lpstr>Презентация PowerPoint</vt:lpstr>
      <vt:lpstr>Презентация PowerPoint</vt:lpstr>
      <vt:lpstr>Презентация PowerPoint</vt:lpstr>
      <vt:lpstr>Поддержка олимпиадного движения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Кирилл Филонов</dc:creator>
  <cp:lastModifiedBy>Кирилл Филонов</cp:lastModifiedBy>
  <cp:revision>27</cp:revision>
  <dcterms:created xsi:type="dcterms:W3CDTF">2024-03-11T13:25:21Z</dcterms:created>
  <dcterms:modified xsi:type="dcterms:W3CDTF">2024-03-28T12:33:32Z</dcterms:modified>
</cp:coreProperties>
</file>